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309" r:id="rId20"/>
    <p:sldId id="276" r:id="rId21"/>
    <p:sldId id="307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</p:sldIdLst>
  <p:sldSz cx="18288000" cy="10287000"/>
  <p:notesSz cx="18288000" cy="10287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70" autoAdjust="0"/>
    <p:restoredTop sz="94660"/>
  </p:normalViewPr>
  <p:slideViewPr>
    <p:cSldViewPr>
      <p:cViewPr varScale="1">
        <p:scale>
          <a:sx n="46" d="100"/>
          <a:sy n="46" d="100"/>
        </p:scale>
        <p:origin x="702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[RUTINA SIVIGILA GENERAL EN BLANCO.xlsm]Grafico Mes!Tabla dinámica3</c:name>
    <c:fmtId val="-1"/>
  </c:pivotSource>
  <c:chart>
    <c:title>
      <c:tx>
        <c:rich>
          <a:bodyPr/>
          <a:lstStyle/>
          <a:p>
            <a:pPr>
              <a:defRPr sz="1200">
                <a:latin typeface="Arial Narrow" pitchFamily="34" charset="0"/>
              </a:defRPr>
            </a:pPr>
            <a:r>
              <a:rPr lang="es-CO" sz="1200" b="1" i="0" baseline="0">
                <a:latin typeface="Arial Narrow" pitchFamily="34" charset="0"/>
              </a:rPr>
              <a:t>Comportamiento del evento según mes de consulta</a:t>
            </a:r>
          </a:p>
        </c:rich>
      </c:tx>
      <c:overlay val="0"/>
    </c:title>
    <c:autoTitleDeleted val="0"/>
    <c:pivotFmts>
      <c:pivotFmt>
        <c:idx val="0"/>
        <c:spPr>
          <a:solidFill>
            <a:srgbClr val="00B050"/>
          </a:solidFill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"/>
        <c:spPr>
          <a:noFill/>
        </c:spPr>
        <c:marker>
          <c:symbol val="none"/>
        </c:marker>
      </c:pivotFmt>
      <c:pivotFmt>
        <c:idx val="2"/>
        <c:spPr>
          <a:solidFill>
            <a:srgbClr val="00B050"/>
          </a:solidFill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"/>
        <c:spPr>
          <a:noFill/>
        </c:spPr>
        <c:marker>
          <c:symbol val="none"/>
        </c:marker>
      </c:pivotFmt>
      <c:pivotFmt>
        <c:idx val="4"/>
        <c:spPr>
          <a:solidFill>
            <a:srgbClr val="00B050"/>
          </a:solidFill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5"/>
        <c:spPr>
          <a:noFill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'Grafico Mes'!$B$3:$B$4</c:f>
              <c:strCache>
                <c:ptCount val="1"/>
                <c:pt idx="0">
                  <c:v>Casos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'Grafico Mes'!$A$5:$A$17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'Grafico Mes'!$B$5:$B$17</c:f>
              <c:numCache>
                <c:formatCode>#,##0</c:formatCode>
                <c:ptCount val="12"/>
                <c:pt idx="0">
                  <c:v>197</c:v>
                </c:pt>
                <c:pt idx="1">
                  <c:v>88</c:v>
                </c:pt>
                <c:pt idx="2">
                  <c:v>42</c:v>
                </c:pt>
                <c:pt idx="3">
                  <c:v>42</c:v>
                </c:pt>
                <c:pt idx="4">
                  <c:v>51</c:v>
                </c:pt>
                <c:pt idx="5">
                  <c:v>85</c:v>
                </c:pt>
                <c:pt idx="6">
                  <c:v>92</c:v>
                </c:pt>
                <c:pt idx="7">
                  <c:v>71</c:v>
                </c:pt>
                <c:pt idx="8">
                  <c:v>59</c:v>
                </c:pt>
                <c:pt idx="9">
                  <c:v>55</c:v>
                </c:pt>
                <c:pt idx="10">
                  <c:v>47</c:v>
                </c:pt>
                <c:pt idx="11">
                  <c:v>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618-4203-A31D-D64248F5FE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217079824"/>
        <c:axId val="217080216"/>
      </c:barChart>
      <c:barChart>
        <c:barDir val="col"/>
        <c:grouping val="clustered"/>
        <c:varyColors val="0"/>
        <c:ser>
          <c:idx val="1"/>
          <c:order val="1"/>
          <c:tx>
            <c:strRef>
              <c:f>'Grafico Mes'!$C$3:$C$4</c:f>
              <c:strCache>
                <c:ptCount val="1"/>
                <c:pt idx="0">
                  <c:v>%</c:v>
                </c:pt>
              </c:strCache>
            </c:strRef>
          </c:tx>
          <c:spPr>
            <a:noFill/>
          </c:spPr>
          <c:invertIfNegative val="0"/>
          <c:cat>
            <c:strRef>
              <c:f>'Grafico Mes'!$A$5:$A$17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'Grafico Mes'!$C$5:$C$17</c:f>
              <c:numCache>
                <c:formatCode>0.0%</c:formatCode>
                <c:ptCount val="12"/>
                <c:pt idx="0">
                  <c:v>0.22085201793721973</c:v>
                </c:pt>
                <c:pt idx="1">
                  <c:v>9.8654708520179366E-2</c:v>
                </c:pt>
                <c:pt idx="2">
                  <c:v>4.708520179372197E-2</c:v>
                </c:pt>
                <c:pt idx="3">
                  <c:v>4.708520179372197E-2</c:v>
                </c:pt>
                <c:pt idx="4">
                  <c:v>5.717488789237668E-2</c:v>
                </c:pt>
                <c:pt idx="5">
                  <c:v>9.52914798206278E-2</c:v>
                </c:pt>
                <c:pt idx="6">
                  <c:v>0.1031390134529148</c:v>
                </c:pt>
                <c:pt idx="7">
                  <c:v>7.9596412556053805E-2</c:v>
                </c:pt>
                <c:pt idx="8">
                  <c:v>6.614349775784753E-2</c:v>
                </c:pt>
                <c:pt idx="9">
                  <c:v>6.1659192825112105E-2</c:v>
                </c:pt>
                <c:pt idx="10">
                  <c:v>5.2690582959641255E-2</c:v>
                </c:pt>
                <c:pt idx="11">
                  <c:v>7.0627802690582955E-2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618-4203-A31D-D64248F5FE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217081392"/>
        <c:axId val="217081000"/>
      </c:barChart>
      <c:catAx>
        <c:axId val="2170798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-2700000" vert="horz"/>
          <a:lstStyle/>
          <a:p>
            <a:pPr>
              <a:defRPr sz="900"/>
            </a:pPr>
            <a:endParaRPr lang="es-CO"/>
          </a:p>
        </c:txPr>
        <c:crossAx val="217080216"/>
        <c:crosses val="autoZero"/>
        <c:auto val="1"/>
        <c:lblAlgn val="ctr"/>
        <c:lblOffset val="100"/>
        <c:noMultiLvlLbl val="0"/>
      </c:catAx>
      <c:valAx>
        <c:axId val="217080216"/>
        <c:scaling>
          <c:orientation val="minMax"/>
        </c:scaling>
        <c:delete val="0"/>
        <c:axPos val="l"/>
        <c:majorGridlines/>
        <c:numFmt formatCode="#,##0" sourceLinked="1"/>
        <c:majorTickMark val="none"/>
        <c:minorTickMark val="none"/>
        <c:tickLblPos val="nextTo"/>
        <c:crossAx val="217079824"/>
        <c:crosses val="autoZero"/>
        <c:crossBetween val="between"/>
      </c:valAx>
      <c:valAx>
        <c:axId val="217081000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extTo"/>
        <c:crossAx val="217081392"/>
        <c:crosses val="max"/>
        <c:crossBetween val="between"/>
      </c:valAx>
      <c:catAx>
        <c:axId val="2170813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17081000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0"/>
      </c:dTable>
    </c:plotArea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BE6B09-B25B-488D-B35F-9D3AA5F2B126}" type="doc">
      <dgm:prSet loTypeId="urn:microsoft.com/office/officeart/2005/8/layout/vList5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3BF7689D-0A0F-47E7-9119-1AD9716D35D7}">
      <dgm:prSet/>
      <dgm:spPr/>
      <dgm:t>
        <a:bodyPr/>
        <a:lstStyle/>
        <a:p>
          <a:r>
            <a:rPr lang="es-CO" b="1" i="0" smtClean="0"/>
            <a:t>MOTIVOS DE QUEJAS Y RECLAMOS</a:t>
          </a:r>
          <a:endParaRPr lang="es-CO"/>
        </a:p>
      </dgm:t>
    </dgm:pt>
    <dgm:pt modelId="{B55E6ED1-D336-4DCA-9A56-ABE960B44ADB}" type="parTrans" cxnId="{E89F65B4-D04E-4ED2-8DA2-C218D77BADAF}">
      <dgm:prSet/>
      <dgm:spPr/>
      <dgm:t>
        <a:bodyPr/>
        <a:lstStyle/>
        <a:p>
          <a:endParaRPr lang="es-CO"/>
        </a:p>
      </dgm:t>
    </dgm:pt>
    <dgm:pt modelId="{23DDC7FB-B2F8-4DC4-982C-A2064FB3715F}" type="sibTrans" cxnId="{E89F65B4-D04E-4ED2-8DA2-C218D77BADAF}">
      <dgm:prSet/>
      <dgm:spPr/>
      <dgm:t>
        <a:bodyPr/>
        <a:lstStyle/>
        <a:p>
          <a:endParaRPr lang="es-CO"/>
        </a:p>
      </dgm:t>
    </dgm:pt>
    <dgm:pt modelId="{20FE888D-B401-4A88-B3BC-49A8630545B2}" type="pres">
      <dgm:prSet presAssocID="{0ABE6B09-B25B-488D-B35F-9D3AA5F2B12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BED81A7F-B978-453E-B785-8AC8230241F0}" type="pres">
      <dgm:prSet presAssocID="{3BF7689D-0A0F-47E7-9119-1AD9716D35D7}" presName="linNode" presStyleCnt="0"/>
      <dgm:spPr/>
    </dgm:pt>
    <dgm:pt modelId="{ACBEA05D-87A7-481F-A0E1-2239EFA062C1}" type="pres">
      <dgm:prSet presAssocID="{3BF7689D-0A0F-47E7-9119-1AD9716D35D7}" presName="parentText" presStyleLbl="node1" presStyleIdx="0" presStyleCnt="1" custScaleX="133641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E89F65B4-D04E-4ED2-8DA2-C218D77BADAF}" srcId="{0ABE6B09-B25B-488D-B35F-9D3AA5F2B126}" destId="{3BF7689D-0A0F-47E7-9119-1AD9716D35D7}" srcOrd="0" destOrd="0" parTransId="{B55E6ED1-D336-4DCA-9A56-ABE960B44ADB}" sibTransId="{23DDC7FB-B2F8-4DC4-982C-A2064FB3715F}"/>
    <dgm:cxn modelId="{005D2A6C-27F2-48E0-BDBC-C5CD8A6CD87A}" type="presOf" srcId="{3BF7689D-0A0F-47E7-9119-1AD9716D35D7}" destId="{ACBEA05D-87A7-481F-A0E1-2239EFA062C1}" srcOrd="0" destOrd="0" presId="urn:microsoft.com/office/officeart/2005/8/layout/vList5"/>
    <dgm:cxn modelId="{178F6BB3-5F3C-4CC3-A6DB-0FFB47EDE82F}" type="presOf" srcId="{0ABE6B09-B25B-488D-B35F-9D3AA5F2B126}" destId="{20FE888D-B401-4A88-B3BC-49A8630545B2}" srcOrd="0" destOrd="0" presId="urn:microsoft.com/office/officeart/2005/8/layout/vList5"/>
    <dgm:cxn modelId="{1A46894C-BCCF-4929-B09B-C381B3AE908B}" type="presParOf" srcId="{20FE888D-B401-4A88-B3BC-49A8630545B2}" destId="{BED81A7F-B978-453E-B785-8AC8230241F0}" srcOrd="0" destOrd="0" presId="urn:microsoft.com/office/officeart/2005/8/layout/vList5"/>
    <dgm:cxn modelId="{485E58E3-0578-4E8B-81DC-6BBD70652455}" type="presParOf" srcId="{BED81A7F-B978-453E-B785-8AC8230241F0}" destId="{ACBEA05D-87A7-481F-A0E1-2239EFA062C1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AE5372-21F3-40B9-9289-F647D36091A5}" type="doc">
      <dgm:prSet loTypeId="urn:microsoft.com/office/officeart/2008/layout/Lin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0000B023-74FD-4AD3-997A-DC1CE739406F}">
      <dgm:prSet/>
      <dgm:spPr/>
      <dgm:t>
        <a:bodyPr/>
        <a:lstStyle/>
        <a:p>
          <a:r>
            <a:rPr lang="es-CO" b="1" i="0" dirty="0" smtClean="0"/>
            <a:t>FALLOS DE TUTELA</a:t>
          </a:r>
          <a:endParaRPr lang="es-CO" dirty="0"/>
        </a:p>
      </dgm:t>
    </dgm:pt>
    <dgm:pt modelId="{63B020BB-6EF6-4324-89C5-3477AB2353A2}" type="parTrans" cxnId="{5591E68B-6E64-4522-8A89-68946DDA9018}">
      <dgm:prSet/>
      <dgm:spPr/>
      <dgm:t>
        <a:bodyPr/>
        <a:lstStyle/>
        <a:p>
          <a:endParaRPr lang="es-CO"/>
        </a:p>
      </dgm:t>
    </dgm:pt>
    <dgm:pt modelId="{55CA601E-8480-4CCF-87A0-18D10F06290F}" type="sibTrans" cxnId="{5591E68B-6E64-4522-8A89-68946DDA9018}">
      <dgm:prSet/>
      <dgm:spPr/>
      <dgm:t>
        <a:bodyPr/>
        <a:lstStyle/>
        <a:p>
          <a:endParaRPr lang="es-CO"/>
        </a:p>
      </dgm:t>
    </dgm:pt>
    <dgm:pt modelId="{2672C660-25BF-44D4-9D43-F8F8337354C3}" type="pres">
      <dgm:prSet presAssocID="{79AE5372-21F3-40B9-9289-F647D36091A5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CO"/>
        </a:p>
      </dgm:t>
    </dgm:pt>
    <dgm:pt modelId="{52062BF5-8329-42EE-BF2A-C254DE070E90}" type="pres">
      <dgm:prSet presAssocID="{0000B023-74FD-4AD3-997A-DC1CE739406F}" presName="thickLine" presStyleLbl="alignNode1" presStyleIdx="0" presStyleCnt="1"/>
      <dgm:spPr/>
    </dgm:pt>
    <dgm:pt modelId="{E6648015-C6F8-498B-B4BB-254E56B08B42}" type="pres">
      <dgm:prSet presAssocID="{0000B023-74FD-4AD3-997A-DC1CE739406F}" presName="horz1" presStyleCnt="0"/>
      <dgm:spPr/>
    </dgm:pt>
    <dgm:pt modelId="{B2395A8D-8822-48BE-9F54-E2CB89109B47}" type="pres">
      <dgm:prSet presAssocID="{0000B023-74FD-4AD3-997A-DC1CE739406F}" presName="tx1" presStyleLbl="revTx" presStyleIdx="0" presStyleCnt="1"/>
      <dgm:spPr/>
      <dgm:t>
        <a:bodyPr/>
        <a:lstStyle/>
        <a:p>
          <a:endParaRPr lang="es-CO"/>
        </a:p>
      </dgm:t>
    </dgm:pt>
    <dgm:pt modelId="{054D790B-2CD9-48DA-B5B4-30892922E4C5}" type="pres">
      <dgm:prSet presAssocID="{0000B023-74FD-4AD3-997A-DC1CE739406F}" presName="vert1" presStyleCnt="0"/>
      <dgm:spPr/>
    </dgm:pt>
  </dgm:ptLst>
  <dgm:cxnLst>
    <dgm:cxn modelId="{49BDE95A-8AE2-4047-A02F-45180C063435}" type="presOf" srcId="{0000B023-74FD-4AD3-997A-DC1CE739406F}" destId="{B2395A8D-8822-48BE-9F54-E2CB89109B47}" srcOrd="0" destOrd="0" presId="urn:microsoft.com/office/officeart/2008/layout/LinedList"/>
    <dgm:cxn modelId="{0279297F-0928-4D66-8B50-C8162D89315B}" type="presOf" srcId="{79AE5372-21F3-40B9-9289-F647D36091A5}" destId="{2672C660-25BF-44D4-9D43-F8F8337354C3}" srcOrd="0" destOrd="0" presId="urn:microsoft.com/office/officeart/2008/layout/LinedList"/>
    <dgm:cxn modelId="{5591E68B-6E64-4522-8A89-68946DDA9018}" srcId="{79AE5372-21F3-40B9-9289-F647D36091A5}" destId="{0000B023-74FD-4AD3-997A-DC1CE739406F}" srcOrd="0" destOrd="0" parTransId="{63B020BB-6EF6-4324-89C5-3477AB2353A2}" sibTransId="{55CA601E-8480-4CCF-87A0-18D10F06290F}"/>
    <dgm:cxn modelId="{EC0E9E1C-36C9-442B-9742-809B226D21C0}" type="presParOf" srcId="{2672C660-25BF-44D4-9D43-F8F8337354C3}" destId="{52062BF5-8329-42EE-BF2A-C254DE070E90}" srcOrd="0" destOrd="0" presId="urn:microsoft.com/office/officeart/2008/layout/LinedList"/>
    <dgm:cxn modelId="{E112F6F1-1A63-4826-9B07-26E277AA74AD}" type="presParOf" srcId="{2672C660-25BF-44D4-9D43-F8F8337354C3}" destId="{E6648015-C6F8-498B-B4BB-254E56B08B42}" srcOrd="1" destOrd="0" presId="urn:microsoft.com/office/officeart/2008/layout/LinedList"/>
    <dgm:cxn modelId="{1F7C67E7-F355-441B-A99B-A9E975251F19}" type="presParOf" srcId="{E6648015-C6F8-498B-B4BB-254E56B08B42}" destId="{B2395A8D-8822-48BE-9F54-E2CB89109B47}" srcOrd="0" destOrd="0" presId="urn:microsoft.com/office/officeart/2008/layout/LinedList"/>
    <dgm:cxn modelId="{B90F8CB6-5B7E-4FBB-A364-29349731B71A}" type="presParOf" srcId="{E6648015-C6F8-498B-B4BB-254E56B08B42}" destId="{054D790B-2CD9-48DA-B5B4-30892922E4C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9DE737-73AE-4939-BC50-B450A83C25DD}" type="doc">
      <dgm:prSet loTypeId="urn:microsoft.com/office/officeart/2008/layout/LinedList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s-CO"/>
        </a:p>
      </dgm:t>
    </dgm:pt>
    <dgm:pt modelId="{A9AC880B-82AC-4AE2-83EE-7E886D6F973D}">
      <dgm:prSet/>
      <dgm:spPr/>
      <dgm:t>
        <a:bodyPr/>
        <a:lstStyle/>
        <a:p>
          <a:r>
            <a:rPr lang="es-CO" b="0" i="0" smtClean="0"/>
            <a:t>MEJORAMIENTO  INFRAESTRUCTURA</a:t>
          </a:r>
          <a:endParaRPr lang="es-CO"/>
        </a:p>
      </dgm:t>
    </dgm:pt>
    <dgm:pt modelId="{CE46B287-8774-45CD-9A2F-3FA4AF33D544}" type="parTrans" cxnId="{8FAD2B43-BA6C-4625-AF99-804992E9E4D3}">
      <dgm:prSet/>
      <dgm:spPr/>
      <dgm:t>
        <a:bodyPr/>
        <a:lstStyle/>
        <a:p>
          <a:endParaRPr lang="es-CO"/>
        </a:p>
      </dgm:t>
    </dgm:pt>
    <dgm:pt modelId="{C67548E3-B1F5-4C76-90CE-6F68A7283A90}" type="sibTrans" cxnId="{8FAD2B43-BA6C-4625-AF99-804992E9E4D3}">
      <dgm:prSet/>
      <dgm:spPr/>
      <dgm:t>
        <a:bodyPr/>
        <a:lstStyle/>
        <a:p>
          <a:endParaRPr lang="es-CO"/>
        </a:p>
      </dgm:t>
    </dgm:pt>
    <dgm:pt modelId="{5E0D9707-88F8-4D83-9F96-98F792CA71A2}" type="pres">
      <dgm:prSet presAssocID="{969DE737-73AE-4939-BC50-B450A83C25DD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CO"/>
        </a:p>
      </dgm:t>
    </dgm:pt>
    <dgm:pt modelId="{E9DAC47B-311D-46C3-92D9-425D20EFDC63}" type="pres">
      <dgm:prSet presAssocID="{A9AC880B-82AC-4AE2-83EE-7E886D6F973D}" presName="thickLine" presStyleLbl="alignNode1" presStyleIdx="0" presStyleCnt="1"/>
      <dgm:spPr/>
    </dgm:pt>
    <dgm:pt modelId="{B860B2C7-65CA-499B-BB51-8DA3CC6CC097}" type="pres">
      <dgm:prSet presAssocID="{A9AC880B-82AC-4AE2-83EE-7E886D6F973D}" presName="horz1" presStyleCnt="0"/>
      <dgm:spPr/>
    </dgm:pt>
    <dgm:pt modelId="{C82DB3D9-2FDD-4F53-9A94-CD9A5FBB8277}" type="pres">
      <dgm:prSet presAssocID="{A9AC880B-82AC-4AE2-83EE-7E886D6F973D}" presName="tx1" presStyleLbl="revTx" presStyleIdx="0" presStyleCnt="1"/>
      <dgm:spPr/>
      <dgm:t>
        <a:bodyPr/>
        <a:lstStyle/>
        <a:p>
          <a:endParaRPr lang="es-CO"/>
        </a:p>
      </dgm:t>
    </dgm:pt>
    <dgm:pt modelId="{5BD4CE1C-4951-4D19-9962-C2326C78FDC5}" type="pres">
      <dgm:prSet presAssocID="{A9AC880B-82AC-4AE2-83EE-7E886D6F973D}" presName="vert1" presStyleCnt="0"/>
      <dgm:spPr/>
    </dgm:pt>
  </dgm:ptLst>
  <dgm:cxnLst>
    <dgm:cxn modelId="{8FAD2B43-BA6C-4625-AF99-804992E9E4D3}" srcId="{969DE737-73AE-4939-BC50-B450A83C25DD}" destId="{A9AC880B-82AC-4AE2-83EE-7E886D6F973D}" srcOrd="0" destOrd="0" parTransId="{CE46B287-8774-45CD-9A2F-3FA4AF33D544}" sibTransId="{C67548E3-B1F5-4C76-90CE-6F68A7283A90}"/>
    <dgm:cxn modelId="{0C0BEAC4-6721-4875-A031-8728390EF579}" type="presOf" srcId="{969DE737-73AE-4939-BC50-B450A83C25DD}" destId="{5E0D9707-88F8-4D83-9F96-98F792CA71A2}" srcOrd="0" destOrd="0" presId="urn:microsoft.com/office/officeart/2008/layout/LinedList"/>
    <dgm:cxn modelId="{7D358D5D-17B4-4339-B4FA-940382EC3899}" type="presOf" srcId="{A9AC880B-82AC-4AE2-83EE-7E886D6F973D}" destId="{C82DB3D9-2FDD-4F53-9A94-CD9A5FBB8277}" srcOrd="0" destOrd="0" presId="urn:microsoft.com/office/officeart/2008/layout/LinedList"/>
    <dgm:cxn modelId="{F1EF818F-7BDC-4552-9C1E-FECDA390AA5B}" type="presParOf" srcId="{5E0D9707-88F8-4D83-9F96-98F792CA71A2}" destId="{E9DAC47B-311D-46C3-92D9-425D20EFDC63}" srcOrd="0" destOrd="0" presId="urn:microsoft.com/office/officeart/2008/layout/LinedList"/>
    <dgm:cxn modelId="{C7789C63-30CB-47A3-810A-03A7CABB7F22}" type="presParOf" srcId="{5E0D9707-88F8-4D83-9F96-98F792CA71A2}" destId="{B860B2C7-65CA-499B-BB51-8DA3CC6CC097}" srcOrd="1" destOrd="0" presId="urn:microsoft.com/office/officeart/2008/layout/LinedList"/>
    <dgm:cxn modelId="{241A1351-5AC2-4C74-8D15-D1A5FA8DADCC}" type="presParOf" srcId="{B860B2C7-65CA-499B-BB51-8DA3CC6CC097}" destId="{C82DB3D9-2FDD-4F53-9A94-CD9A5FBB8277}" srcOrd="0" destOrd="0" presId="urn:microsoft.com/office/officeart/2008/layout/LinedList"/>
    <dgm:cxn modelId="{CAA5EE58-F689-4E8C-AA79-18599A708BF6}" type="presParOf" srcId="{B860B2C7-65CA-499B-BB51-8DA3CC6CC097}" destId="{5BD4CE1C-4951-4D19-9962-C2326C78FDC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446389" y="3716147"/>
            <a:ext cx="999490" cy="763270"/>
          </a:xfrm>
          <a:custGeom>
            <a:avLst/>
            <a:gdLst/>
            <a:ahLst/>
            <a:cxnLst/>
            <a:rect l="l" t="t" r="r" b="b"/>
            <a:pathLst>
              <a:path w="999489" h="763270">
                <a:moveTo>
                  <a:pt x="317369" y="762875"/>
                </a:moveTo>
                <a:lnTo>
                  <a:pt x="0" y="445271"/>
                </a:lnTo>
                <a:lnTo>
                  <a:pt x="80407" y="364803"/>
                </a:lnTo>
                <a:lnTo>
                  <a:pt x="317369" y="601940"/>
                </a:lnTo>
                <a:lnTo>
                  <a:pt x="918864" y="0"/>
                </a:lnTo>
                <a:lnTo>
                  <a:pt x="999272" y="80467"/>
                </a:lnTo>
                <a:lnTo>
                  <a:pt x="317369" y="762875"/>
                </a:lnTo>
                <a:close/>
              </a:path>
            </a:pathLst>
          </a:custGeom>
          <a:solidFill>
            <a:srgbClr val="4ADE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8645381" y="3716147"/>
            <a:ext cx="999490" cy="763270"/>
          </a:xfrm>
          <a:custGeom>
            <a:avLst/>
            <a:gdLst/>
            <a:ahLst/>
            <a:cxnLst/>
            <a:rect l="l" t="t" r="r" b="b"/>
            <a:pathLst>
              <a:path w="999490" h="763270">
                <a:moveTo>
                  <a:pt x="317369" y="762875"/>
                </a:moveTo>
                <a:lnTo>
                  <a:pt x="0" y="445271"/>
                </a:lnTo>
                <a:lnTo>
                  <a:pt x="80407" y="364803"/>
                </a:lnTo>
                <a:lnTo>
                  <a:pt x="317369" y="601940"/>
                </a:lnTo>
                <a:lnTo>
                  <a:pt x="918864" y="0"/>
                </a:lnTo>
                <a:lnTo>
                  <a:pt x="999272" y="80467"/>
                </a:lnTo>
                <a:lnTo>
                  <a:pt x="317369" y="762875"/>
                </a:lnTo>
                <a:close/>
              </a:path>
            </a:pathLst>
          </a:custGeom>
          <a:solidFill>
            <a:srgbClr val="4ADE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4844374" y="3716147"/>
            <a:ext cx="999490" cy="763270"/>
          </a:xfrm>
          <a:custGeom>
            <a:avLst/>
            <a:gdLst/>
            <a:ahLst/>
            <a:cxnLst/>
            <a:rect l="l" t="t" r="r" b="b"/>
            <a:pathLst>
              <a:path w="999490" h="763270">
                <a:moveTo>
                  <a:pt x="317369" y="762875"/>
                </a:moveTo>
                <a:lnTo>
                  <a:pt x="0" y="445271"/>
                </a:lnTo>
                <a:lnTo>
                  <a:pt x="80407" y="364803"/>
                </a:lnTo>
                <a:lnTo>
                  <a:pt x="317369" y="601940"/>
                </a:lnTo>
                <a:lnTo>
                  <a:pt x="918864" y="0"/>
                </a:lnTo>
                <a:lnTo>
                  <a:pt x="999272" y="80467"/>
                </a:lnTo>
                <a:lnTo>
                  <a:pt x="317369" y="762875"/>
                </a:lnTo>
                <a:close/>
              </a:path>
            </a:pathLst>
          </a:custGeom>
          <a:solidFill>
            <a:srgbClr val="4ADE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3000352" y="8056883"/>
            <a:ext cx="7087870" cy="2230120"/>
          </a:xfrm>
          <a:custGeom>
            <a:avLst/>
            <a:gdLst/>
            <a:ahLst/>
            <a:cxnLst/>
            <a:rect l="l" t="t" r="r" b="b"/>
            <a:pathLst>
              <a:path w="7087870" h="2230120">
                <a:moveTo>
                  <a:pt x="0" y="2230116"/>
                </a:moveTo>
                <a:lnTo>
                  <a:pt x="38938" y="2164201"/>
                </a:lnTo>
                <a:lnTo>
                  <a:pt x="62878" y="2125885"/>
                </a:lnTo>
                <a:lnTo>
                  <a:pt x="87503" y="2087976"/>
                </a:lnTo>
                <a:lnTo>
                  <a:pt x="112810" y="2050485"/>
                </a:lnTo>
                <a:lnTo>
                  <a:pt x="138795" y="2013423"/>
                </a:lnTo>
                <a:lnTo>
                  <a:pt x="165452" y="1976800"/>
                </a:lnTo>
                <a:lnTo>
                  <a:pt x="192778" y="1940626"/>
                </a:lnTo>
                <a:lnTo>
                  <a:pt x="220768" y="1904912"/>
                </a:lnTo>
                <a:lnTo>
                  <a:pt x="249418" y="1869668"/>
                </a:lnTo>
                <a:lnTo>
                  <a:pt x="278723" y="1834905"/>
                </a:lnTo>
                <a:lnTo>
                  <a:pt x="308679" y="1800633"/>
                </a:lnTo>
                <a:lnTo>
                  <a:pt x="339282" y="1766861"/>
                </a:lnTo>
                <a:lnTo>
                  <a:pt x="370526" y="1733602"/>
                </a:lnTo>
                <a:lnTo>
                  <a:pt x="402408" y="1700865"/>
                </a:lnTo>
                <a:lnTo>
                  <a:pt x="434924" y="1668660"/>
                </a:lnTo>
                <a:lnTo>
                  <a:pt x="468068" y="1636999"/>
                </a:lnTo>
                <a:lnTo>
                  <a:pt x="501837" y="1605890"/>
                </a:lnTo>
                <a:lnTo>
                  <a:pt x="536226" y="1575346"/>
                </a:lnTo>
                <a:lnTo>
                  <a:pt x="571231" y="1545375"/>
                </a:lnTo>
                <a:lnTo>
                  <a:pt x="606847" y="1515989"/>
                </a:lnTo>
                <a:lnTo>
                  <a:pt x="643070" y="1487198"/>
                </a:lnTo>
                <a:lnTo>
                  <a:pt x="679895" y="1459013"/>
                </a:lnTo>
                <a:lnTo>
                  <a:pt x="717319" y="1431443"/>
                </a:lnTo>
                <a:lnTo>
                  <a:pt x="755336" y="1404499"/>
                </a:lnTo>
                <a:lnTo>
                  <a:pt x="793943" y="1378192"/>
                </a:lnTo>
                <a:lnTo>
                  <a:pt x="833134" y="1352532"/>
                </a:lnTo>
                <a:lnTo>
                  <a:pt x="872906" y="1327529"/>
                </a:lnTo>
                <a:lnTo>
                  <a:pt x="913254" y="1303194"/>
                </a:lnTo>
                <a:lnTo>
                  <a:pt x="954174" y="1279537"/>
                </a:lnTo>
                <a:lnTo>
                  <a:pt x="995661" y="1256568"/>
                </a:lnTo>
                <a:lnTo>
                  <a:pt x="1037711" y="1234299"/>
                </a:lnTo>
                <a:lnTo>
                  <a:pt x="1080319" y="1212739"/>
                </a:lnTo>
                <a:lnTo>
                  <a:pt x="1123482" y="1191898"/>
                </a:lnTo>
                <a:lnTo>
                  <a:pt x="1167194" y="1171788"/>
                </a:lnTo>
                <a:lnTo>
                  <a:pt x="1211451" y="1152418"/>
                </a:lnTo>
                <a:lnTo>
                  <a:pt x="1256250" y="1133800"/>
                </a:lnTo>
                <a:lnTo>
                  <a:pt x="1305454" y="1114461"/>
                </a:lnTo>
                <a:lnTo>
                  <a:pt x="1354809" y="1096208"/>
                </a:lnTo>
                <a:lnTo>
                  <a:pt x="1404302" y="1079033"/>
                </a:lnTo>
                <a:lnTo>
                  <a:pt x="1453921" y="1062934"/>
                </a:lnTo>
                <a:lnTo>
                  <a:pt x="1503652" y="1047903"/>
                </a:lnTo>
                <a:lnTo>
                  <a:pt x="1553482" y="1033938"/>
                </a:lnTo>
                <a:lnTo>
                  <a:pt x="1603400" y="1021031"/>
                </a:lnTo>
                <a:lnTo>
                  <a:pt x="1653392" y="1009180"/>
                </a:lnTo>
                <a:lnTo>
                  <a:pt x="1703446" y="998378"/>
                </a:lnTo>
                <a:lnTo>
                  <a:pt x="1753550" y="988620"/>
                </a:lnTo>
                <a:lnTo>
                  <a:pt x="1803689" y="979902"/>
                </a:lnTo>
                <a:lnTo>
                  <a:pt x="1853852" y="972219"/>
                </a:lnTo>
                <a:lnTo>
                  <a:pt x="1904026" y="965565"/>
                </a:lnTo>
                <a:lnTo>
                  <a:pt x="1954199" y="959935"/>
                </a:lnTo>
                <a:lnTo>
                  <a:pt x="2004357" y="955326"/>
                </a:lnTo>
                <a:lnTo>
                  <a:pt x="2054488" y="951731"/>
                </a:lnTo>
                <a:lnTo>
                  <a:pt x="2104579" y="949145"/>
                </a:lnTo>
                <a:lnTo>
                  <a:pt x="2154617" y="947565"/>
                </a:lnTo>
                <a:lnTo>
                  <a:pt x="2204591" y="946984"/>
                </a:lnTo>
                <a:lnTo>
                  <a:pt x="2254486" y="947397"/>
                </a:lnTo>
                <a:lnTo>
                  <a:pt x="2304291" y="948801"/>
                </a:lnTo>
                <a:lnTo>
                  <a:pt x="2353992" y="951189"/>
                </a:lnTo>
                <a:lnTo>
                  <a:pt x="2403578" y="954556"/>
                </a:lnTo>
                <a:lnTo>
                  <a:pt x="2453035" y="958899"/>
                </a:lnTo>
                <a:lnTo>
                  <a:pt x="2502350" y="964211"/>
                </a:lnTo>
                <a:lnTo>
                  <a:pt x="2551512" y="970488"/>
                </a:lnTo>
                <a:lnTo>
                  <a:pt x="2582469" y="931785"/>
                </a:lnTo>
                <a:lnTo>
                  <a:pt x="2614208" y="893668"/>
                </a:lnTo>
                <a:lnTo>
                  <a:pt x="2646722" y="856150"/>
                </a:lnTo>
                <a:lnTo>
                  <a:pt x="2680008" y="819242"/>
                </a:lnTo>
                <a:lnTo>
                  <a:pt x="2714058" y="782958"/>
                </a:lnTo>
                <a:lnTo>
                  <a:pt x="2748867" y="747310"/>
                </a:lnTo>
                <a:lnTo>
                  <a:pt x="2784429" y="712309"/>
                </a:lnTo>
                <a:lnTo>
                  <a:pt x="2820739" y="677969"/>
                </a:lnTo>
                <a:lnTo>
                  <a:pt x="2857792" y="644302"/>
                </a:lnTo>
                <a:lnTo>
                  <a:pt x="2895581" y="611320"/>
                </a:lnTo>
                <a:lnTo>
                  <a:pt x="2934100" y="579036"/>
                </a:lnTo>
                <a:lnTo>
                  <a:pt x="2973345" y="547463"/>
                </a:lnTo>
                <a:lnTo>
                  <a:pt x="3013310" y="516611"/>
                </a:lnTo>
                <a:lnTo>
                  <a:pt x="3053988" y="486495"/>
                </a:lnTo>
                <a:lnTo>
                  <a:pt x="3095375" y="457126"/>
                </a:lnTo>
                <a:lnTo>
                  <a:pt x="3137464" y="428517"/>
                </a:lnTo>
                <a:lnTo>
                  <a:pt x="3180250" y="400680"/>
                </a:lnTo>
                <a:lnTo>
                  <a:pt x="3223727" y="373628"/>
                </a:lnTo>
                <a:lnTo>
                  <a:pt x="3267890" y="347373"/>
                </a:lnTo>
                <a:lnTo>
                  <a:pt x="3312733" y="321927"/>
                </a:lnTo>
                <a:lnTo>
                  <a:pt x="3358250" y="297303"/>
                </a:lnTo>
                <a:lnTo>
                  <a:pt x="3404436" y="273514"/>
                </a:lnTo>
                <a:lnTo>
                  <a:pt x="3451285" y="250571"/>
                </a:lnTo>
                <a:lnTo>
                  <a:pt x="3498791" y="228488"/>
                </a:lnTo>
                <a:lnTo>
                  <a:pt x="3546948" y="207275"/>
                </a:lnTo>
                <a:lnTo>
                  <a:pt x="3595752" y="186947"/>
                </a:lnTo>
                <a:lnTo>
                  <a:pt x="3640890" y="169167"/>
                </a:lnTo>
                <a:lnTo>
                  <a:pt x="3686161" y="152302"/>
                </a:lnTo>
                <a:lnTo>
                  <a:pt x="3731556" y="136349"/>
                </a:lnTo>
                <a:lnTo>
                  <a:pt x="3777063" y="121302"/>
                </a:lnTo>
                <a:lnTo>
                  <a:pt x="3822673" y="107158"/>
                </a:lnTo>
                <a:lnTo>
                  <a:pt x="3868375" y="93913"/>
                </a:lnTo>
                <a:lnTo>
                  <a:pt x="3914159" y="81561"/>
                </a:lnTo>
                <a:lnTo>
                  <a:pt x="3960014" y="70098"/>
                </a:lnTo>
                <a:lnTo>
                  <a:pt x="4005930" y="59520"/>
                </a:lnTo>
                <a:lnTo>
                  <a:pt x="4051896" y="49822"/>
                </a:lnTo>
                <a:lnTo>
                  <a:pt x="4097903" y="41001"/>
                </a:lnTo>
                <a:lnTo>
                  <a:pt x="4143939" y="33051"/>
                </a:lnTo>
                <a:lnTo>
                  <a:pt x="4189994" y="25969"/>
                </a:lnTo>
                <a:lnTo>
                  <a:pt x="4236059" y="19749"/>
                </a:lnTo>
                <a:lnTo>
                  <a:pt x="4282122" y="14388"/>
                </a:lnTo>
                <a:lnTo>
                  <a:pt x="4328173" y="9880"/>
                </a:lnTo>
                <a:lnTo>
                  <a:pt x="4374202" y="6223"/>
                </a:lnTo>
                <a:lnTo>
                  <a:pt x="4420198" y="3410"/>
                </a:lnTo>
                <a:lnTo>
                  <a:pt x="4466151" y="1438"/>
                </a:lnTo>
                <a:lnTo>
                  <a:pt x="4512051" y="303"/>
                </a:lnTo>
                <a:lnTo>
                  <a:pt x="4557887" y="0"/>
                </a:lnTo>
                <a:lnTo>
                  <a:pt x="4603648" y="524"/>
                </a:lnTo>
                <a:lnTo>
                  <a:pt x="4649325" y="1871"/>
                </a:lnTo>
                <a:lnTo>
                  <a:pt x="4694907" y="4036"/>
                </a:lnTo>
                <a:lnTo>
                  <a:pt x="4740384" y="7017"/>
                </a:lnTo>
                <a:lnTo>
                  <a:pt x="4785744" y="10807"/>
                </a:lnTo>
                <a:lnTo>
                  <a:pt x="4830979" y="15402"/>
                </a:lnTo>
                <a:lnTo>
                  <a:pt x="4876077" y="20799"/>
                </a:lnTo>
                <a:lnTo>
                  <a:pt x="4921028" y="26992"/>
                </a:lnTo>
                <a:lnTo>
                  <a:pt x="4965821" y="33977"/>
                </a:lnTo>
                <a:lnTo>
                  <a:pt x="5010447" y="41750"/>
                </a:lnTo>
                <a:lnTo>
                  <a:pt x="5054894" y="50307"/>
                </a:lnTo>
                <a:lnTo>
                  <a:pt x="5099153" y="59642"/>
                </a:lnTo>
                <a:lnTo>
                  <a:pt x="5143213" y="69753"/>
                </a:lnTo>
                <a:lnTo>
                  <a:pt x="5187064" y="80633"/>
                </a:lnTo>
                <a:lnTo>
                  <a:pt x="5230695" y="92279"/>
                </a:lnTo>
                <a:lnTo>
                  <a:pt x="5274095" y="104686"/>
                </a:lnTo>
                <a:lnTo>
                  <a:pt x="5317255" y="117851"/>
                </a:lnTo>
                <a:lnTo>
                  <a:pt x="5360164" y="131768"/>
                </a:lnTo>
                <a:lnTo>
                  <a:pt x="5402812" y="146433"/>
                </a:lnTo>
                <a:lnTo>
                  <a:pt x="5445188" y="161841"/>
                </a:lnTo>
                <a:lnTo>
                  <a:pt x="5487282" y="177989"/>
                </a:lnTo>
                <a:lnTo>
                  <a:pt x="5529084" y="194872"/>
                </a:lnTo>
                <a:lnTo>
                  <a:pt x="5570582" y="212485"/>
                </a:lnTo>
                <a:lnTo>
                  <a:pt x="5611767" y="230825"/>
                </a:lnTo>
                <a:lnTo>
                  <a:pt x="5652629" y="249886"/>
                </a:lnTo>
                <a:lnTo>
                  <a:pt x="5693156" y="269664"/>
                </a:lnTo>
                <a:lnTo>
                  <a:pt x="5733339" y="290155"/>
                </a:lnTo>
                <a:lnTo>
                  <a:pt x="5773166" y="311354"/>
                </a:lnTo>
                <a:lnTo>
                  <a:pt x="5812629" y="333258"/>
                </a:lnTo>
                <a:lnTo>
                  <a:pt x="5851716" y="355861"/>
                </a:lnTo>
                <a:lnTo>
                  <a:pt x="5890417" y="379159"/>
                </a:lnTo>
                <a:lnTo>
                  <a:pt x="5928721" y="403148"/>
                </a:lnTo>
                <a:lnTo>
                  <a:pt x="5966618" y="427823"/>
                </a:lnTo>
                <a:lnTo>
                  <a:pt x="6004099" y="453180"/>
                </a:lnTo>
                <a:lnTo>
                  <a:pt x="6041151" y="479215"/>
                </a:lnTo>
                <a:lnTo>
                  <a:pt x="6077765" y="505923"/>
                </a:lnTo>
                <a:lnTo>
                  <a:pt x="6113931" y="533299"/>
                </a:lnTo>
                <a:lnTo>
                  <a:pt x="6149639" y="561340"/>
                </a:lnTo>
                <a:lnTo>
                  <a:pt x="6184876" y="590040"/>
                </a:lnTo>
                <a:lnTo>
                  <a:pt x="6219635" y="619396"/>
                </a:lnTo>
                <a:lnTo>
                  <a:pt x="6253903" y="649404"/>
                </a:lnTo>
                <a:lnTo>
                  <a:pt x="6287670" y="680057"/>
                </a:lnTo>
                <a:lnTo>
                  <a:pt x="6320927" y="711353"/>
                </a:lnTo>
                <a:lnTo>
                  <a:pt x="6353663" y="743287"/>
                </a:lnTo>
                <a:lnTo>
                  <a:pt x="6385867" y="775854"/>
                </a:lnTo>
                <a:lnTo>
                  <a:pt x="6417529" y="809050"/>
                </a:lnTo>
                <a:lnTo>
                  <a:pt x="6448639" y="842871"/>
                </a:lnTo>
                <a:lnTo>
                  <a:pt x="6479186" y="877312"/>
                </a:lnTo>
                <a:lnTo>
                  <a:pt x="6509159" y="912368"/>
                </a:lnTo>
                <a:lnTo>
                  <a:pt x="6538549" y="948036"/>
                </a:lnTo>
                <a:lnTo>
                  <a:pt x="6567345" y="984311"/>
                </a:lnTo>
                <a:lnTo>
                  <a:pt x="6595537" y="1021189"/>
                </a:lnTo>
                <a:lnTo>
                  <a:pt x="6623114" y="1058664"/>
                </a:lnTo>
                <a:lnTo>
                  <a:pt x="6650066" y="1096733"/>
                </a:lnTo>
                <a:lnTo>
                  <a:pt x="6676382" y="1135392"/>
                </a:lnTo>
                <a:lnTo>
                  <a:pt x="6702052" y="1174635"/>
                </a:lnTo>
                <a:lnTo>
                  <a:pt x="6727066" y="1214459"/>
                </a:lnTo>
                <a:lnTo>
                  <a:pt x="6751413" y="1254859"/>
                </a:lnTo>
                <a:lnTo>
                  <a:pt x="6775083" y="1295830"/>
                </a:lnTo>
                <a:lnTo>
                  <a:pt x="6798065" y="1337369"/>
                </a:lnTo>
                <a:lnTo>
                  <a:pt x="6820350" y="1379470"/>
                </a:lnTo>
                <a:lnTo>
                  <a:pt x="6841926" y="1422130"/>
                </a:lnTo>
                <a:lnTo>
                  <a:pt x="6862783" y="1465344"/>
                </a:lnTo>
                <a:lnTo>
                  <a:pt x="6882912" y="1509107"/>
                </a:lnTo>
                <a:lnTo>
                  <a:pt x="6902300" y="1553416"/>
                </a:lnTo>
                <a:lnTo>
                  <a:pt x="6920939" y="1598265"/>
                </a:lnTo>
                <a:lnTo>
                  <a:pt x="6938741" y="1643453"/>
                </a:lnTo>
                <a:lnTo>
                  <a:pt x="6955627" y="1688775"/>
                </a:lnTo>
                <a:lnTo>
                  <a:pt x="6971603" y="1734218"/>
                </a:lnTo>
                <a:lnTo>
                  <a:pt x="6986673" y="1779775"/>
                </a:lnTo>
                <a:lnTo>
                  <a:pt x="7000841" y="1825433"/>
                </a:lnTo>
                <a:lnTo>
                  <a:pt x="7014112" y="1871182"/>
                </a:lnTo>
                <a:lnTo>
                  <a:pt x="7026490" y="1917013"/>
                </a:lnTo>
                <a:lnTo>
                  <a:pt x="7037980" y="1962914"/>
                </a:lnTo>
                <a:lnTo>
                  <a:pt x="7048585" y="2008875"/>
                </a:lnTo>
                <a:lnTo>
                  <a:pt x="7058311" y="2054886"/>
                </a:lnTo>
                <a:lnTo>
                  <a:pt x="7067161" y="2100937"/>
                </a:lnTo>
                <a:lnTo>
                  <a:pt x="7075140" y="2147017"/>
                </a:lnTo>
                <a:lnTo>
                  <a:pt x="7082253" y="2193115"/>
                </a:lnTo>
                <a:lnTo>
                  <a:pt x="7087270" y="2230116"/>
                </a:lnTo>
                <a:lnTo>
                  <a:pt x="0" y="2230116"/>
                </a:lnTo>
                <a:close/>
              </a:path>
            </a:pathLst>
          </a:custGeom>
          <a:solidFill>
            <a:srgbClr val="4B489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60101" y="9655148"/>
            <a:ext cx="1727521" cy="631850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00352" y="8056883"/>
            <a:ext cx="6920939" cy="2230116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3318" y="4653793"/>
            <a:ext cx="4810124" cy="5333999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89785" y="4653793"/>
            <a:ext cx="4362449" cy="5333999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652096" y="4653793"/>
            <a:ext cx="3381374" cy="5485651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28557" y="5026631"/>
            <a:ext cx="3629024" cy="771524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393930" y="9226691"/>
            <a:ext cx="9172574" cy="761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16000" y="844553"/>
            <a:ext cx="16256000" cy="2540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000" b="1" i="0">
                <a:solidFill>
                  <a:srgbClr val="04056D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1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000" b="1" i="0">
                <a:solidFill>
                  <a:srgbClr val="04056D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21041" y="2359762"/>
            <a:ext cx="8129905" cy="63398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0" i="0">
                <a:solidFill>
                  <a:srgbClr val="09525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000" b="1" i="0">
                <a:solidFill>
                  <a:srgbClr val="04056D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39231" y="2272967"/>
            <a:ext cx="11409536" cy="1092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1" i="0">
                <a:solidFill>
                  <a:srgbClr val="04056D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56721" y="4816256"/>
            <a:ext cx="16574556" cy="3896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1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package" Target="../embeddings/Hoja_de_c_lculo_de_Microsoft_Excel2.xlsx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package" Target="../embeddings/Hoja_de_c_lculo_de_Microsoft_Excel3.xlsx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3.jpg"/><Relationship Id="rId7" Type="http://schemas.openxmlformats.org/officeDocument/2006/relationships/diagramColors" Target="../diagrams/colors2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7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g"/><Relationship Id="rId4" Type="http://schemas.openxmlformats.org/officeDocument/2006/relationships/image" Target="../media/image8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B0C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73583" y="0"/>
            <a:ext cx="6314415" cy="4372666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5400813" y="8232916"/>
            <a:ext cx="1000760" cy="988060"/>
          </a:xfrm>
          <a:custGeom>
            <a:avLst/>
            <a:gdLst/>
            <a:ahLst/>
            <a:cxnLst/>
            <a:rect l="l" t="t" r="r" b="b"/>
            <a:pathLst>
              <a:path w="1000759" h="988059">
                <a:moveTo>
                  <a:pt x="520466" y="132079"/>
                </a:moveTo>
                <a:lnTo>
                  <a:pt x="479822" y="132079"/>
                </a:lnTo>
                <a:lnTo>
                  <a:pt x="479811" y="107949"/>
                </a:lnTo>
                <a:lnTo>
                  <a:pt x="479597" y="100329"/>
                </a:lnTo>
                <a:lnTo>
                  <a:pt x="478382" y="88899"/>
                </a:lnTo>
                <a:lnTo>
                  <a:pt x="470304" y="81279"/>
                </a:lnTo>
                <a:lnTo>
                  <a:pt x="462750" y="73659"/>
                </a:lnTo>
                <a:lnTo>
                  <a:pt x="456892" y="64769"/>
                </a:lnTo>
                <a:lnTo>
                  <a:pt x="453899" y="53339"/>
                </a:lnTo>
                <a:lnTo>
                  <a:pt x="458239" y="25399"/>
                </a:lnTo>
                <a:lnTo>
                  <a:pt x="478368" y="5079"/>
                </a:lnTo>
                <a:lnTo>
                  <a:pt x="506194" y="0"/>
                </a:lnTo>
                <a:lnTo>
                  <a:pt x="533628" y="13969"/>
                </a:lnTo>
                <a:lnTo>
                  <a:pt x="543533" y="29209"/>
                </a:lnTo>
                <a:lnTo>
                  <a:pt x="546800" y="46989"/>
                </a:lnTo>
                <a:lnTo>
                  <a:pt x="543181" y="64769"/>
                </a:lnTo>
                <a:lnTo>
                  <a:pt x="532428" y="78739"/>
                </a:lnTo>
                <a:lnTo>
                  <a:pt x="524980" y="86359"/>
                </a:lnTo>
                <a:lnTo>
                  <a:pt x="521444" y="90169"/>
                </a:lnTo>
                <a:lnTo>
                  <a:pt x="520512" y="101599"/>
                </a:lnTo>
                <a:lnTo>
                  <a:pt x="520466" y="132079"/>
                </a:lnTo>
                <a:close/>
              </a:path>
              <a:path w="1000759" h="988059">
                <a:moveTo>
                  <a:pt x="49476" y="218439"/>
                </a:moveTo>
                <a:lnTo>
                  <a:pt x="24359" y="215899"/>
                </a:lnTo>
                <a:lnTo>
                  <a:pt x="0" y="209549"/>
                </a:lnTo>
                <a:lnTo>
                  <a:pt x="0" y="205739"/>
                </a:lnTo>
                <a:lnTo>
                  <a:pt x="21829" y="201929"/>
                </a:lnTo>
                <a:lnTo>
                  <a:pt x="43970" y="199389"/>
                </a:lnTo>
                <a:lnTo>
                  <a:pt x="66028" y="195579"/>
                </a:lnTo>
                <a:lnTo>
                  <a:pt x="87610" y="190499"/>
                </a:lnTo>
                <a:lnTo>
                  <a:pt x="144948" y="166369"/>
                </a:lnTo>
                <a:lnTo>
                  <a:pt x="198321" y="137159"/>
                </a:lnTo>
                <a:lnTo>
                  <a:pt x="289392" y="82549"/>
                </a:lnTo>
                <a:lnTo>
                  <a:pt x="325200" y="68579"/>
                </a:lnTo>
                <a:lnTo>
                  <a:pt x="335630" y="67309"/>
                </a:lnTo>
                <a:lnTo>
                  <a:pt x="344672" y="72389"/>
                </a:lnTo>
                <a:lnTo>
                  <a:pt x="361204" y="85089"/>
                </a:lnTo>
                <a:lnTo>
                  <a:pt x="388846" y="101599"/>
                </a:lnTo>
                <a:lnTo>
                  <a:pt x="418128" y="114299"/>
                </a:lnTo>
                <a:lnTo>
                  <a:pt x="448602" y="124459"/>
                </a:lnTo>
                <a:lnTo>
                  <a:pt x="479822" y="132079"/>
                </a:lnTo>
                <a:lnTo>
                  <a:pt x="793978" y="132079"/>
                </a:lnTo>
                <a:lnTo>
                  <a:pt x="806662" y="139699"/>
                </a:lnTo>
                <a:lnTo>
                  <a:pt x="861882" y="170179"/>
                </a:lnTo>
                <a:lnTo>
                  <a:pt x="875312" y="175259"/>
                </a:lnTo>
                <a:lnTo>
                  <a:pt x="480424" y="175259"/>
                </a:lnTo>
                <a:lnTo>
                  <a:pt x="449855" y="194309"/>
                </a:lnTo>
                <a:lnTo>
                  <a:pt x="441357" y="196849"/>
                </a:lnTo>
                <a:lnTo>
                  <a:pt x="409097" y="196849"/>
                </a:lnTo>
                <a:lnTo>
                  <a:pt x="401666" y="200659"/>
                </a:lnTo>
                <a:lnTo>
                  <a:pt x="394296" y="203199"/>
                </a:lnTo>
                <a:lnTo>
                  <a:pt x="389282" y="205739"/>
                </a:lnTo>
                <a:lnTo>
                  <a:pt x="348129" y="205739"/>
                </a:lnTo>
                <a:lnTo>
                  <a:pt x="332081" y="210819"/>
                </a:lnTo>
                <a:lnTo>
                  <a:pt x="228854" y="210819"/>
                </a:lnTo>
                <a:lnTo>
                  <a:pt x="222273" y="212089"/>
                </a:lnTo>
                <a:lnTo>
                  <a:pt x="171946" y="212089"/>
                </a:lnTo>
                <a:lnTo>
                  <a:pt x="167507" y="213359"/>
                </a:lnTo>
                <a:lnTo>
                  <a:pt x="99733" y="213359"/>
                </a:lnTo>
                <a:lnTo>
                  <a:pt x="74788" y="217169"/>
                </a:lnTo>
                <a:lnTo>
                  <a:pt x="49476" y="218439"/>
                </a:lnTo>
                <a:close/>
              </a:path>
              <a:path w="1000759" h="988059">
                <a:moveTo>
                  <a:pt x="793978" y="132079"/>
                </a:moveTo>
                <a:lnTo>
                  <a:pt x="520466" y="132079"/>
                </a:lnTo>
                <a:lnTo>
                  <a:pt x="557123" y="123189"/>
                </a:lnTo>
                <a:lnTo>
                  <a:pt x="592684" y="110489"/>
                </a:lnTo>
                <a:lnTo>
                  <a:pt x="626251" y="93979"/>
                </a:lnTo>
                <a:lnTo>
                  <a:pt x="656922" y="71119"/>
                </a:lnTo>
                <a:lnTo>
                  <a:pt x="678425" y="68579"/>
                </a:lnTo>
                <a:lnTo>
                  <a:pt x="712303" y="83819"/>
                </a:lnTo>
                <a:lnTo>
                  <a:pt x="755926" y="109219"/>
                </a:lnTo>
                <a:lnTo>
                  <a:pt x="793978" y="132079"/>
                </a:lnTo>
                <a:close/>
              </a:path>
              <a:path w="1000759" h="988059">
                <a:moveTo>
                  <a:pt x="516194" y="439419"/>
                </a:moveTo>
                <a:lnTo>
                  <a:pt x="484025" y="439419"/>
                </a:lnTo>
                <a:lnTo>
                  <a:pt x="483531" y="387349"/>
                </a:lnTo>
                <a:lnTo>
                  <a:pt x="482832" y="334009"/>
                </a:lnTo>
                <a:lnTo>
                  <a:pt x="480642" y="190499"/>
                </a:lnTo>
                <a:lnTo>
                  <a:pt x="480424" y="175259"/>
                </a:lnTo>
                <a:lnTo>
                  <a:pt x="519515" y="175259"/>
                </a:lnTo>
                <a:lnTo>
                  <a:pt x="518942" y="228599"/>
                </a:lnTo>
                <a:lnTo>
                  <a:pt x="517322" y="334009"/>
                </a:lnTo>
                <a:lnTo>
                  <a:pt x="516612" y="387349"/>
                </a:lnTo>
                <a:lnTo>
                  <a:pt x="516194" y="439419"/>
                </a:lnTo>
                <a:close/>
              </a:path>
              <a:path w="1000759" h="988059">
                <a:moveTo>
                  <a:pt x="565700" y="199389"/>
                </a:moveTo>
                <a:lnTo>
                  <a:pt x="549051" y="193039"/>
                </a:lnTo>
                <a:lnTo>
                  <a:pt x="519515" y="175259"/>
                </a:lnTo>
                <a:lnTo>
                  <a:pt x="875312" y="175259"/>
                </a:lnTo>
                <a:lnTo>
                  <a:pt x="918956" y="191769"/>
                </a:lnTo>
                <a:lnTo>
                  <a:pt x="939098" y="196849"/>
                </a:lnTo>
                <a:lnTo>
                  <a:pt x="590922" y="196849"/>
                </a:lnTo>
                <a:lnTo>
                  <a:pt x="577109" y="198119"/>
                </a:lnTo>
                <a:lnTo>
                  <a:pt x="565700" y="199389"/>
                </a:lnTo>
                <a:close/>
              </a:path>
              <a:path w="1000759" h="988059">
                <a:moveTo>
                  <a:pt x="432860" y="199389"/>
                </a:moveTo>
                <a:lnTo>
                  <a:pt x="409097" y="196849"/>
                </a:lnTo>
                <a:lnTo>
                  <a:pt x="441357" y="196849"/>
                </a:lnTo>
                <a:lnTo>
                  <a:pt x="432860" y="199389"/>
                </a:lnTo>
                <a:close/>
              </a:path>
              <a:path w="1000759" h="988059">
                <a:moveTo>
                  <a:pt x="629037" y="209549"/>
                </a:moveTo>
                <a:lnTo>
                  <a:pt x="613279" y="207009"/>
                </a:lnTo>
                <a:lnTo>
                  <a:pt x="605724" y="204469"/>
                </a:lnTo>
                <a:lnTo>
                  <a:pt x="590922" y="196849"/>
                </a:lnTo>
                <a:lnTo>
                  <a:pt x="939098" y="196849"/>
                </a:lnTo>
                <a:lnTo>
                  <a:pt x="980096" y="201929"/>
                </a:lnTo>
                <a:lnTo>
                  <a:pt x="995128" y="205739"/>
                </a:lnTo>
                <a:lnTo>
                  <a:pt x="652210" y="205739"/>
                </a:lnTo>
                <a:lnTo>
                  <a:pt x="629037" y="209549"/>
                </a:lnTo>
                <a:close/>
              </a:path>
              <a:path w="1000759" h="988059">
                <a:moveTo>
                  <a:pt x="371133" y="209549"/>
                </a:moveTo>
                <a:lnTo>
                  <a:pt x="348129" y="205739"/>
                </a:lnTo>
                <a:lnTo>
                  <a:pt x="389282" y="205739"/>
                </a:lnTo>
                <a:lnTo>
                  <a:pt x="386775" y="207009"/>
                </a:lnTo>
                <a:lnTo>
                  <a:pt x="371133" y="209549"/>
                </a:lnTo>
                <a:close/>
              </a:path>
              <a:path w="1000759" h="988059">
                <a:moveTo>
                  <a:pt x="700306" y="214629"/>
                </a:moveTo>
                <a:lnTo>
                  <a:pt x="684174" y="214629"/>
                </a:lnTo>
                <a:lnTo>
                  <a:pt x="675990" y="213359"/>
                </a:lnTo>
                <a:lnTo>
                  <a:pt x="652210" y="205739"/>
                </a:lnTo>
                <a:lnTo>
                  <a:pt x="995128" y="205739"/>
                </a:lnTo>
                <a:lnTo>
                  <a:pt x="1000138" y="207009"/>
                </a:lnTo>
                <a:lnTo>
                  <a:pt x="1000138" y="210819"/>
                </a:lnTo>
                <a:lnTo>
                  <a:pt x="771172" y="210819"/>
                </a:lnTo>
                <a:lnTo>
                  <a:pt x="764642" y="212089"/>
                </a:lnTo>
                <a:lnTo>
                  <a:pt x="716378" y="212089"/>
                </a:lnTo>
                <a:lnTo>
                  <a:pt x="700306" y="214629"/>
                </a:lnTo>
                <a:close/>
              </a:path>
              <a:path w="1000759" h="988059">
                <a:moveTo>
                  <a:pt x="257443" y="215899"/>
                </a:moveTo>
                <a:lnTo>
                  <a:pt x="248516" y="214629"/>
                </a:lnTo>
                <a:lnTo>
                  <a:pt x="228854" y="210819"/>
                </a:lnTo>
                <a:lnTo>
                  <a:pt x="332081" y="210819"/>
                </a:lnTo>
                <a:lnTo>
                  <a:pt x="328069" y="212089"/>
                </a:lnTo>
                <a:lnTo>
                  <a:pt x="284081" y="212089"/>
                </a:lnTo>
                <a:lnTo>
                  <a:pt x="257443" y="215899"/>
                </a:lnTo>
                <a:close/>
              </a:path>
              <a:path w="1000759" h="988059">
                <a:moveTo>
                  <a:pt x="816446" y="218439"/>
                </a:moveTo>
                <a:lnTo>
                  <a:pt x="803685" y="218439"/>
                </a:lnTo>
                <a:lnTo>
                  <a:pt x="790496" y="215899"/>
                </a:lnTo>
                <a:lnTo>
                  <a:pt x="777747" y="212089"/>
                </a:lnTo>
                <a:lnTo>
                  <a:pt x="771172" y="210819"/>
                </a:lnTo>
                <a:lnTo>
                  <a:pt x="1000138" y="210819"/>
                </a:lnTo>
                <a:lnTo>
                  <a:pt x="993977" y="212089"/>
                </a:lnTo>
                <a:lnTo>
                  <a:pt x="827913" y="212089"/>
                </a:lnTo>
                <a:lnTo>
                  <a:pt x="816446" y="218439"/>
                </a:lnTo>
                <a:close/>
              </a:path>
              <a:path w="1000759" h="988059">
                <a:moveTo>
                  <a:pt x="196299" y="218439"/>
                </a:moveTo>
                <a:lnTo>
                  <a:pt x="183489" y="218439"/>
                </a:lnTo>
                <a:lnTo>
                  <a:pt x="171946" y="212089"/>
                </a:lnTo>
                <a:lnTo>
                  <a:pt x="222273" y="212089"/>
                </a:lnTo>
                <a:lnTo>
                  <a:pt x="209515" y="215899"/>
                </a:lnTo>
                <a:lnTo>
                  <a:pt x="196299" y="218439"/>
                </a:lnTo>
                <a:close/>
              </a:path>
              <a:path w="1000759" h="988059">
                <a:moveTo>
                  <a:pt x="315765" y="214629"/>
                </a:moveTo>
                <a:lnTo>
                  <a:pt x="307816" y="214629"/>
                </a:lnTo>
                <a:lnTo>
                  <a:pt x="299908" y="213359"/>
                </a:lnTo>
                <a:lnTo>
                  <a:pt x="292008" y="213359"/>
                </a:lnTo>
                <a:lnTo>
                  <a:pt x="284081" y="212089"/>
                </a:lnTo>
                <a:lnTo>
                  <a:pt x="328069" y="212089"/>
                </a:lnTo>
                <a:lnTo>
                  <a:pt x="324057" y="213359"/>
                </a:lnTo>
                <a:lnTo>
                  <a:pt x="315765" y="214629"/>
                </a:lnTo>
                <a:close/>
              </a:path>
              <a:path w="1000759" h="988059">
                <a:moveTo>
                  <a:pt x="742746" y="215899"/>
                </a:moveTo>
                <a:lnTo>
                  <a:pt x="716378" y="212089"/>
                </a:lnTo>
                <a:lnTo>
                  <a:pt x="764642" y="212089"/>
                </a:lnTo>
                <a:lnTo>
                  <a:pt x="751583" y="214629"/>
                </a:lnTo>
                <a:lnTo>
                  <a:pt x="742746" y="215899"/>
                </a:lnTo>
                <a:close/>
              </a:path>
              <a:path w="1000759" h="988059">
                <a:moveTo>
                  <a:pt x="885588" y="224789"/>
                </a:moveTo>
                <a:lnTo>
                  <a:pt x="865769" y="223519"/>
                </a:lnTo>
                <a:lnTo>
                  <a:pt x="827913" y="212089"/>
                </a:lnTo>
                <a:lnTo>
                  <a:pt x="993977" y="212089"/>
                </a:lnTo>
                <a:lnTo>
                  <a:pt x="987816" y="213359"/>
                </a:lnTo>
                <a:lnTo>
                  <a:pt x="900324" y="213359"/>
                </a:lnTo>
                <a:lnTo>
                  <a:pt x="894673" y="220979"/>
                </a:lnTo>
                <a:lnTo>
                  <a:pt x="885588" y="224789"/>
                </a:lnTo>
                <a:close/>
              </a:path>
              <a:path w="1000759" h="988059">
                <a:moveTo>
                  <a:pt x="112918" y="224789"/>
                </a:moveTo>
                <a:lnTo>
                  <a:pt x="105296" y="220979"/>
                </a:lnTo>
                <a:lnTo>
                  <a:pt x="99733" y="213359"/>
                </a:lnTo>
                <a:lnTo>
                  <a:pt x="167507" y="213359"/>
                </a:lnTo>
                <a:lnTo>
                  <a:pt x="132000" y="223519"/>
                </a:lnTo>
                <a:lnTo>
                  <a:pt x="112918" y="224789"/>
                </a:lnTo>
                <a:close/>
              </a:path>
              <a:path w="1000759" h="988059">
                <a:moveTo>
                  <a:pt x="950410" y="218439"/>
                </a:moveTo>
                <a:lnTo>
                  <a:pt x="925235" y="217169"/>
                </a:lnTo>
                <a:lnTo>
                  <a:pt x="900324" y="213359"/>
                </a:lnTo>
                <a:lnTo>
                  <a:pt x="987816" y="213359"/>
                </a:lnTo>
                <a:lnTo>
                  <a:pt x="975495" y="215899"/>
                </a:lnTo>
                <a:lnTo>
                  <a:pt x="950410" y="218439"/>
                </a:lnTo>
                <a:close/>
              </a:path>
              <a:path w="1000759" h="988059">
                <a:moveTo>
                  <a:pt x="451906" y="976629"/>
                </a:moveTo>
                <a:lnTo>
                  <a:pt x="447319" y="953769"/>
                </a:lnTo>
                <a:lnTo>
                  <a:pt x="454349" y="928369"/>
                </a:lnTo>
                <a:lnTo>
                  <a:pt x="468069" y="904239"/>
                </a:lnTo>
                <a:lnTo>
                  <a:pt x="483551" y="882649"/>
                </a:lnTo>
                <a:lnTo>
                  <a:pt x="440968" y="852169"/>
                </a:lnTo>
                <a:lnTo>
                  <a:pt x="408387" y="820419"/>
                </a:lnTo>
                <a:lnTo>
                  <a:pt x="393485" y="784859"/>
                </a:lnTo>
                <a:lnTo>
                  <a:pt x="403940" y="737869"/>
                </a:lnTo>
                <a:lnTo>
                  <a:pt x="414582" y="721359"/>
                </a:lnTo>
                <a:lnTo>
                  <a:pt x="427963" y="707389"/>
                </a:lnTo>
                <a:lnTo>
                  <a:pt x="443174" y="694689"/>
                </a:lnTo>
                <a:lnTo>
                  <a:pt x="459307" y="681989"/>
                </a:lnTo>
                <a:lnTo>
                  <a:pt x="437087" y="669289"/>
                </a:lnTo>
                <a:lnTo>
                  <a:pt x="416239" y="652779"/>
                </a:lnTo>
                <a:lnTo>
                  <a:pt x="399413" y="633729"/>
                </a:lnTo>
                <a:lnTo>
                  <a:pt x="389256" y="609599"/>
                </a:lnTo>
                <a:lnTo>
                  <a:pt x="387598" y="581659"/>
                </a:lnTo>
                <a:lnTo>
                  <a:pt x="392051" y="553719"/>
                </a:lnTo>
                <a:lnTo>
                  <a:pt x="417499" y="504189"/>
                </a:lnTo>
                <a:lnTo>
                  <a:pt x="448423" y="474979"/>
                </a:lnTo>
                <a:lnTo>
                  <a:pt x="394067" y="462279"/>
                </a:lnTo>
                <a:lnTo>
                  <a:pt x="342546" y="448309"/>
                </a:lnTo>
                <a:lnTo>
                  <a:pt x="298217" y="430529"/>
                </a:lnTo>
                <a:lnTo>
                  <a:pt x="265437" y="405129"/>
                </a:lnTo>
                <a:lnTo>
                  <a:pt x="249265" y="364489"/>
                </a:lnTo>
                <a:lnTo>
                  <a:pt x="250799" y="342899"/>
                </a:lnTo>
                <a:lnTo>
                  <a:pt x="272661" y="306069"/>
                </a:lnTo>
                <a:lnTo>
                  <a:pt x="306522" y="280669"/>
                </a:lnTo>
                <a:lnTo>
                  <a:pt x="325284" y="271779"/>
                </a:lnTo>
                <a:lnTo>
                  <a:pt x="338312" y="264159"/>
                </a:lnTo>
                <a:lnTo>
                  <a:pt x="349441" y="256539"/>
                </a:lnTo>
                <a:lnTo>
                  <a:pt x="359121" y="251459"/>
                </a:lnTo>
                <a:lnTo>
                  <a:pt x="367801" y="252729"/>
                </a:lnTo>
                <a:lnTo>
                  <a:pt x="398633" y="262889"/>
                </a:lnTo>
                <a:lnTo>
                  <a:pt x="410807" y="265429"/>
                </a:lnTo>
                <a:lnTo>
                  <a:pt x="361677" y="265429"/>
                </a:lnTo>
                <a:lnTo>
                  <a:pt x="354334" y="267969"/>
                </a:lnTo>
                <a:lnTo>
                  <a:pt x="350997" y="275589"/>
                </a:lnTo>
                <a:lnTo>
                  <a:pt x="354334" y="283209"/>
                </a:lnTo>
                <a:lnTo>
                  <a:pt x="361677" y="285749"/>
                </a:lnTo>
                <a:lnTo>
                  <a:pt x="446644" y="285749"/>
                </a:lnTo>
                <a:lnTo>
                  <a:pt x="436188" y="294639"/>
                </a:lnTo>
                <a:lnTo>
                  <a:pt x="423389" y="303529"/>
                </a:lnTo>
                <a:lnTo>
                  <a:pt x="410210" y="309879"/>
                </a:lnTo>
                <a:lnTo>
                  <a:pt x="394130" y="313689"/>
                </a:lnTo>
                <a:lnTo>
                  <a:pt x="358931" y="316229"/>
                </a:lnTo>
                <a:lnTo>
                  <a:pt x="341310" y="316229"/>
                </a:lnTo>
                <a:lnTo>
                  <a:pt x="323881" y="318769"/>
                </a:lnTo>
                <a:lnTo>
                  <a:pt x="308894" y="326389"/>
                </a:lnTo>
                <a:lnTo>
                  <a:pt x="296462" y="337819"/>
                </a:lnTo>
                <a:lnTo>
                  <a:pt x="289018" y="353059"/>
                </a:lnTo>
                <a:lnTo>
                  <a:pt x="288996" y="369569"/>
                </a:lnTo>
                <a:lnTo>
                  <a:pt x="314856" y="388619"/>
                </a:lnTo>
                <a:lnTo>
                  <a:pt x="362911" y="403859"/>
                </a:lnTo>
                <a:lnTo>
                  <a:pt x="422766" y="420369"/>
                </a:lnTo>
                <a:lnTo>
                  <a:pt x="484025" y="439419"/>
                </a:lnTo>
                <a:lnTo>
                  <a:pt x="682089" y="439419"/>
                </a:lnTo>
                <a:lnTo>
                  <a:pt x="671364" y="444499"/>
                </a:lnTo>
                <a:lnTo>
                  <a:pt x="631990" y="455929"/>
                </a:lnTo>
                <a:lnTo>
                  <a:pt x="591806" y="464819"/>
                </a:lnTo>
                <a:lnTo>
                  <a:pt x="551840" y="474979"/>
                </a:lnTo>
                <a:lnTo>
                  <a:pt x="569400" y="490219"/>
                </a:lnTo>
                <a:lnTo>
                  <a:pt x="577242" y="499109"/>
                </a:lnTo>
                <a:lnTo>
                  <a:pt x="515101" y="499109"/>
                </a:lnTo>
                <a:lnTo>
                  <a:pt x="515078" y="500379"/>
                </a:lnTo>
                <a:lnTo>
                  <a:pt x="485137" y="500379"/>
                </a:lnTo>
                <a:lnTo>
                  <a:pt x="459571" y="518159"/>
                </a:lnTo>
                <a:lnTo>
                  <a:pt x="440526" y="543559"/>
                </a:lnTo>
                <a:lnTo>
                  <a:pt x="430325" y="572769"/>
                </a:lnTo>
                <a:lnTo>
                  <a:pt x="431290" y="603249"/>
                </a:lnTo>
                <a:lnTo>
                  <a:pt x="441083" y="619759"/>
                </a:lnTo>
                <a:lnTo>
                  <a:pt x="454913" y="632459"/>
                </a:lnTo>
                <a:lnTo>
                  <a:pt x="470962" y="643889"/>
                </a:lnTo>
                <a:lnTo>
                  <a:pt x="487418" y="652779"/>
                </a:lnTo>
                <a:lnTo>
                  <a:pt x="582677" y="652779"/>
                </a:lnTo>
                <a:lnTo>
                  <a:pt x="579370" y="656589"/>
                </a:lnTo>
                <a:lnTo>
                  <a:pt x="541038" y="681989"/>
                </a:lnTo>
                <a:lnTo>
                  <a:pt x="560678" y="697229"/>
                </a:lnTo>
                <a:lnTo>
                  <a:pt x="574509" y="709929"/>
                </a:lnTo>
                <a:lnTo>
                  <a:pt x="487257" y="709929"/>
                </a:lnTo>
                <a:lnTo>
                  <a:pt x="471538" y="720089"/>
                </a:lnTo>
                <a:lnTo>
                  <a:pt x="432170" y="758189"/>
                </a:lnTo>
                <a:lnTo>
                  <a:pt x="426019" y="779779"/>
                </a:lnTo>
                <a:lnTo>
                  <a:pt x="427275" y="791209"/>
                </a:lnTo>
                <a:lnTo>
                  <a:pt x="432770" y="801369"/>
                </a:lnTo>
                <a:lnTo>
                  <a:pt x="446000" y="816609"/>
                </a:lnTo>
                <a:lnTo>
                  <a:pt x="460178" y="830579"/>
                </a:lnTo>
                <a:lnTo>
                  <a:pt x="475025" y="843279"/>
                </a:lnTo>
                <a:lnTo>
                  <a:pt x="490257" y="857249"/>
                </a:lnTo>
                <a:lnTo>
                  <a:pt x="552132" y="857249"/>
                </a:lnTo>
                <a:lnTo>
                  <a:pt x="516196" y="882649"/>
                </a:lnTo>
                <a:lnTo>
                  <a:pt x="528674" y="899159"/>
                </a:lnTo>
                <a:lnTo>
                  <a:pt x="531210" y="902969"/>
                </a:lnTo>
                <a:lnTo>
                  <a:pt x="490552" y="902969"/>
                </a:lnTo>
                <a:lnTo>
                  <a:pt x="469600" y="925829"/>
                </a:lnTo>
                <a:lnTo>
                  <a:pt x="459834" y="943609"/>
                </a:lnTo>
                <a:lnTo>
                  <a:pt x="455765" y="958849"/>
                </a:lnTo>
                <a:lnTo>
                  <a:pt x="451906" y="976629"/>
                </a:lnTo>
                <a:close/>
              </a:path>
              <a:path w="1000759" h="988059">
                <a:moveTo>
                  <a:pt x="682089" y="439419"/>
                </a:moveTo>
                <a:lnTo>
                  <a:pt x="516194" y="439419"/>
                </a:lnTo>
                <a:lnTo>
                  <a:pt x="581010" y="419099"/>
                </a:lnTo>
                <a:lnTo>
                  <a:pt x="642421" y="402589"/>
                </a:lnTo>
                <a:lnTo>
                  <a:pt x="689635" y="387349"/>
                </a:lnTo>
                <a:lnTo>
                  <a:pt x="711860" y="365759"/>
                </a:lnTo>
                <a:lnTo>
                  <a:pt x="709883" y="347979"/>
                </a:lnTo>
                <a:lnTo>
                  <a:pt x="700724" y="334009"/>
                </a:lnTo>
                <a:lnTo>
                  <a:pt x="686741" y="322579"/>
                </a:lnTo>
                <a:lnTo>
                  <a:pt x="670295" y="317499"/>
                </a:lnTo>
                <a:lnTo>
                  <a:pt x="611669" y="313689"/>
                </a:lnTo>
                <a:lnTo>
                  <a:pt x="592405" y="311149"/>
                </a:lnTo>
                <a:lnTo>
                  <a:pt x="580964" y="306069"/>
                </a:lnTo>
                <a:lnTo>
                  <a:pt x="570056" y="299719"/>
                </a:lnTo>
                <a:lnTo>
                  <a:pt x="559831" y="290829"/>
                </a:lnTo>
                <a:lnTo>
                  <a:pt x="550439" y="283209"/>
                </a:lnTo>
                <a:lnTo>
                  <a:pt x="548521" y="275589"/>
                </a:lnTo>
                <a:lnTo>
                  <a:pt x="559851" y="270509"/>
                </a:lnTo>
                <a:lnTo>
                  <a:pt x="578657" y="266699"/>
                </a:lnTo>
                <a:lnTo>
                  <a:pt x="599166" y="264159"/>
                </a:lnTo>
                <a:lnTo>
                  <a:pt x="612109" y="261619"/>
                </a:lnTo>
                <a:lnTo>
                  <a:pt x="622314" y="256539"/>
                </a:lnTo>
                <a:lnTo>
                  <a:pt x="631112" y="252729"/>
                </a:lnTo>
                <a:lnTo>
                  <a:pt x="639830" y="252729"/>
                </a:lnTo>
                <a:lnTo>
                  <a:pt x="649769" y="255269"/>
                </a:lnTo>
                <a:lnTo>
                  <a:pt x="659066" y="261619"/>
                </a:lnTo>
                <a:lnTo>
                  <a:pt x="664535" y="265429"/>
                </a:lnTo>
                <a:lnTo>
                  <a:pt x="631631" y="265429"/>
                </a:lnTo>
                <a:lnTo>
                  <a:pt x="623686" y="267969"/>
                </a:lnTo>
                <a:lnTo>
                  <a:pt x="621040" y="275589"/>
                </a:lnTo>
                <a:lnTo>
                  <a:pt x="623690" y="283209"/>
                </a:lnTo>
                <a:lnTo>
                  <a:pt x="631631" y="287019"/>
                </a:lnTo>
                <a:lnTo>
                  <a:pt x="698168" y="287019"/>
                </a:lnTo>
                <a:lnTo>
                  <a:pt x="728118" y="307339"/>
                </a:lnTo>
                <a:lnTo>
                  <a:pt x="749464" y="344169"/>
                </a:lnTo>
                <a:lnTo>
                  <a:pt x="748673" y="378459"/>
                </a:lnTo>
                <a:lnTo>
                  <a:pt x="732800" y="407669"/>
                </a:lnTo>
                <a:lnTo>
                  <a:pt x="708901" y="426719"/>
                </a:lnTo>
                <a:lnTo>
                  <a:pt x="682089" y="439419"/>
                </a:lnTo>
                <a:close/>
              </a:path>
              <a:path w="1000759" h="988059">
                <a:moveTo>
                  <a:pt x="446644" y="285749"/>
                </a:moveTo>
                <a:lnTo>
                  <a:pt x="361677" y="285749"/>
                </a:lnTo>
                <a:lnTo>
                  <a:pt x="369020" y="283209"/>
                </a:lnTo>
                <a:lnTo>
                  <a:pt x="372358" y="275589"/>
                </a:lnTo>
                <a:lnTo>
                  <a:pt x="369020" y="267969"/>
                </a:lnTo>
                <a:lnTo>
                  <a:pt x="361677" y="265429"/>
                </a:lnTo>
                <a:lnTo>
                  <a:pt x="410807" y="265429"/>
                </a:lnTo>
                <a:lnTo>
                  <a:pt x="416895" y="266699"/>
                </a:lnTo>
                <a:lnTo>
                  <a:pt x="431280" y="267969"/>
                </a:lnTo>
                <a:lnTo>
                  <a:pt x="450483" y="275589"/>
                </a:lnTo>
                <a:lnTo>
                  <a:pt x="452609" y="276859"/>
                </a:lnTo>
                <a:lnTo>
                  <a:pt x="452943" y="280669"/>
                </a:lnTo>
                <a:lnTo>
                  <a:pt x="451126" y="281939"/>
                </a:lnTo>
                <a:lnTo>
                  <a:pt x="446644" y="285749"/>
                </a:lnTo>
                <a:close/>
              </a:path>
              <a:path w="1000759" h="988059">
                <a:moveTo>
                  <a:pt x="698168" y="287019"/>
                </a:moveTo>
                <a:lnTo>
                  <a:pt x="631631" y="287019"/>
                </a:lnTo>
                <a:lnTo>
                  <a:pt x="639575" y="283209"/>
                </a:lnTo>
                <a:lnTo>
                  <a:pt x="642221" y="275589"/>
                </a:lnTo>
                <a:lnTo>
                  <a:pt x="639571" y="267969"/>
                </a:lnTo>
                <a:lnTo>
                  <a:pt x="631631" y="265429"/>
                </a:lnTo>
                <a:lnTo>
                  <a:pt x="664535" y="265429"/>
                </a:lnTo>
                <a:lnTo>
                  <a:pt x="668181" y="267969"/>
                </a:lnTo>
                <a:lnTo>
                  <a:pt x="677577" y="273049"/>
                </a:lnTo>
                <a:lnTo>
                  <a:pt x="698168" y="287019"/>
                </a:lnTo>
                <a:close/>
              </a:path>
              <a:path w="1000759" h="988059">
                <a:moveTo>
                  <a:pt x="582677" y="652779"/>
                </a:moveTo>
                <a:lnTo>
                  <a:pt x="512621" y="652779"/>
                </a:lnTo>
                <a:lnTo>
                  <a:pt x="529658" y="642619"/>
                </a:lnTo>
                <a:lnTo>
                  <a:pt x="546391" y="632459"/>
                </a:lnTo>
                <a:lnTo>
                  <a:pt x="560491" y="618489"/>
                </a:lnTo>
                <a:lnTo>
                  <a:pt x="569629" y="600709"/>
                </a:lnTo>
                <a:lnTo>
                  <a:pt x="569430" y="570229"/>
                </a:lnTo>
                <a:lnTo>
                  <a:pt x="558823" y="542289"/>
                </a:lnTo>
                <a:lnTo>
                  <a:pt x="539987" y="518159"/>
                </a:lnTo>
                <a:lnTo>
                  <a:pt x="515101" y="499109"/>
                </a:lnTo>
                <a:lnTo>
                  <a:pt x="577242" y="499109"/>
                </a:lnTo>
                <a:lnTo>
                  <a:pt x="585084" y="507999"/>
                </a:lnTo>
                <a:lnTo>
                  <a:pt x="597858" y="527049"/>
                </a:lnTo>
                <a:lnTo>
                  <a:pt x="606687" y="548639"/>
                </a:lnTo>
                <a:lnTo>
                  <a:pt x="612992" y="593089"/>
                </a:lnTo>
                <a:lnTo>
                  <a:pt x="603620" y="628649"/>
                </a:lnTo>
                <a:lnTo>
                  <a:pt x="582677" y="652779"/>
                </a:lnTo>
                <a:close/>
              </a:path>
              <a:path w="1000759" h="988059">
                <a:moveTo>
                  <a:pt x="512621" y="652779"/>
                </a:moveTo>
                <a:lnTo>
                  <a:pt x="487418" y="652779"/>
                </a:lnTo>
                <a:lnTo>
                  <a:pt x="486932" y="614679"/>
                </a:lnTo>
                <a:lnTo>
                  <a:pt x="485690" y="538479"/>
                </a:lnTo>
                <a:lnTo>
                  <a:pt x="485137" y="500379"/>
                </a:lnTo>
                <a:lnTo>
                  <a:pt x="515078" y="500379"/>
                </a:lnTo>
                <a:lnTo>
                  <a:pt x="514393" y="538479"/>
                </a:lnTo>
                <a:lnTo>
                  <a:pt x="513176" y="619759"/>
                </a:lnTo>
                <a:lnTo>
                  <a:pt x="512621" y="652779"/>
                </a:lnTo>
                <a:close/>
              </a:path>
              <a:path w="1000759" h="988059">
                <a:moveTo>
                  <a:pt x="509861" y="857249"/>
                </a:moveTo>
                <a:lnTo>
                  <a:pt x="490257" y="857249"/>
                </a:lnTo>
                <a:lnTo>
                  <a:pt x="489541" y="820419"/>
                </a:lnTo>
                <a:lnTo>
                  <a:pt x="489276" y="791209"/>
                </a:lnTo>
                <a:lnTo>
                  <a:pt x="489149" y="779779"/>
                </a:lnTo>
                <a:lnTo>
                  <a:pt x="488648" y="746759"/>
                </a:lnTo>
                <a:lnTo>
                  <a:pt x="487257" y="709929"/>
                </a:lnTo>
                <a:lnTo>
                  <a:pt x="512341" y="709929"/>
                </a:lnTo>
                <a:lnTo>
                  <a:pt x="511509" y="746759"/>
                </a:lnTo>
                <a:lnTo>
                  <a:pt x="510720" y="802639"/>
                </a:lnTo>
                <a:lnTo>
                  <a:pt x="510490" y="820419"/>
                </a:lnTo>
                <a:lnTo>
                  <a:pt x="509861" y="857249"/>
                </a:lnTo>
                <a:close/>
              </a:path>
              <a:path w="1000759" h="988059">
                <a:moveTo>
                  <a:pt x="552132" y="857249"/>
                </a:moveTo>
                <a:lnTo>
                  <a:pt x="509861" y="857249"/>
                </a:lnTo>
                <a:lnTo>
                  <a:pt x="545702" y="825499"/>
                </a:lnTo>
                <a:lnTo>
                  <a:pt x="566463" y="802639"/>
                </a:lnTo>
                <a:lnTo>
                  <a:pt x="574094" y="784859"/>
                </a:lnTo>
                <a:lnTo>
                  <a:pt x="570549" y="763269"/>
                </a:lnTo>
                <a:lnTo>
                  <a:pt x="560210" y="746759"/>
                </a:lnTo>
                <a:lnTo>
                  <a:pt x="545990" y="732789"/>
                </a:lnTo>
                <a:lnTo>
                  <a:pt x="529498" y="720089"/>
                </a:lnTo>
                <a:lnTo>
                  <a:pt x="512341" y="709929"/>
                </a:lnTo>
                <a:lnTo>
                  <a:pt x="574509" y="709929"/>
                </a:lnTo>
                <a:lnTo>
                  <a:pt x="578658" y="713739"/>
                </a:lnTo>
                <a:lnTo>
                  <a:pt x="593239" y="732789"/>
                </a:lnTo>
                <a:lnTo>
                  <a:pt x="602686" y="755649"/>
                </a:lnTo>
                <a:lnTo>
                  <a:pt x="604503" y="795019"/>
                </a:lnTo>
                <a:lnTo>
                  <a:pt x="587005" y="826769"/>
                </a:lnTo>
                <a:lnTo>
                  <a:pt x="555726" y="854709"/>
                </a:lnTo>
                <a:lnTo>
                  <a:pt x="552132" y="857249"/>
                </a:lnTo>
                <a:close/>
              </a:path>
              <a:path w="1000759" h="988059">
                <a:moveTo>
                  <a:pt x="508354" y="988059"/>
                </a:moveTo>
                <a:lnTo>
                  <a:pt x="491792" y="988059"/>
                </a:lnTo>
                <a:lnTo>
                  <a:pt x="491594" y="969009"/>
                </a:lnTo>
                <a:lnTo>
                  <a:pt x="491394" y="943609"/>
                </a:lnTo>
                <a:lnTo>
                  <a:pt x="491145" y="924559"/>
                </a:lnTo>
                <a:lnTo>
                  <a:pt x="490552" y="902969"/>
                </a:lnTo>
                <a:lnTo>
                  <a:pt x="509394" y="902969"/>
                </a:lnTo>
                <a:lnTo>
                  <a:pt x="509007" y="924559"/>
                </a:lnTo>
                <a:lnTo>
                  <a:pt x="508758" y="943609"/>
                </a:lnTo>
                <a:lnTo>
                  <a:pt x="508354" y="988059"/>
                </a:lnTo>
                <a:close/>
              </a:path>
              <a:path w="1000759" h="988059">
                <a:moveTo>
                  <a:pt x="548360" y="976629"/>
                </a:moveTo>
                <a:lnTo>
                  <a:pt x="544264" y="958849"/>
                </a:lnTo>
                <a:lnTo>
                  <a:pt x="540524" y="943609"/>
                </a:lnTo>
                <a:lnTo>
                  <a:pt x="530961" y="927099"/>
                </a:lnTo>
                <a:lnTo>
                  <a:pt x="509394" y="902969"/>
                </a:lnTo>
                <a:lnTo>
                  <a:pt x="531210" y="902969"/>
                </a:lnTo>
                <a:lnTo>
                  <a:pt x="539664" y="915669"/>
                </a:lnTo>
                <a:lnTo>
                  <a:pt x="548021" y="933449"/>
                </a:lnTo>
                <a:lnTo>
                  <a:pt x="552601" y="953769"/>
                </a:lnTo>
                <a:lnTo>
                  <a:pt x="554481" y="961389"/>
                </a:lnTo>
                <a:lnTo>
                  <a:pt x="551320" y="969009"/>
                </a:lnTo>
                <a:lnTo>
                  <a:pt x="548360" y="9766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867245" y="7612367"/>
            <a:ext cx="6418580" cy="11112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799"/>
              </a:lnSpc>
              <a:spcBef>
                <a:spcPts val="95"/>
              </a:spcBef>
            </a:pPr>
            <a:r>
              <a:rPr sz="3050" b="1" i="1" spc="10" dirty="0">
                <a:solidFill>
                  <a:srgbClr val="04056D"/>
                </a:solidFill>
                <a:latin typeface="Arial"/>
                <a:cs typeface="Arial"/>
              </a:rPr>
              <a:t>RAUL</a:t>
            </a:r>
            <a:r>
              <a:rPr sz="3050" b="1" i="1" spc="-25" dirty="0">
                <a:solidFill>
                  <a:srgbClr val="04056D"/>
                </a:solidFill>
                <a:latin typeface="Arial"/>
                <a:cs typeface="Arial"/>
              </a:rPr>
              <a:t> </a:t>
            </a:r>
            <a:r>
              <a:rPr sz="3050" b="1" i="1" spc="10" dirty="0">
                <a:solidFill>
                  <a:srgbClr val="04056D"/>
                </a:solidFill>
                <a:latin typeface="Arial"/>
                <a:cs typeface="Arial"/>
              </a:rPr>
              <a:t>ANTONIO</a:t>
            </a:r>
            <a:r>
              <a:rPr sz="3050" b="1" i="1" spc="-20" dirty="0">
                <a:solidFill>
                  <a:srgbClr val="04056D"/>
                </a:solidFill>
                <a:latin typeface="Arial"/>
                <a:cs typeface="Arial"/>
              </a:rPr>
              <a:t> </a:t>
            </a:r>
            <a:r>
              <a:rPr sz="3050" b="1" i="1" spc="10" dirty="0">
                <a:solidFill>
                  <a:srgbClr val="04056D"/>
                </a:solidFill>
                <a:latin typeface="Arial"/>
                <a:cs typeface="Arial"/>
              </a:rPr>
              <a:t>HERRERA</a:t>
            </a:r>
            <a:r>
              <a:rPr sz="3050" b="1" i="1" spc="-20" dirty="0">
                <a:solidFill>
                  <a:srgbClr val="04056D"/>
                </a:solidFill>
                <a:latin typeface="Arial"/>
                <a:cs typeface="Arial"/>
              </a:rPr>
              <a:t> </a:t>
            </a:r>
            <a:r>
              <a:rPr sz="3050" b="1" i="1" spc="10" dirty="0">
                <a:solidFill>
                  <a:srgbClr val="04056D"/>
                </a:solidFill>
                <a:latin typeface="Arial"/>
                <a:cs typeface="Arial"/>
              </a:rPr>
              <a:t>CHICO </a:t>
            </a:r>
            <a:r>
              <a:rPr sz="3050" b="1" i="1" spc="-835" dirty="0">
                <a:solidFill>
                  <a:srgbClr val="04056D"/>
                </a:solidFill>
                <a:latin typeface="Arial"/>
                <a:cs typeface="Arial"/>
              </a:rPr>
              <a:t> </a:t>
            </a:r>
            <a:r>
              <a:rPr sz="3050" b="1" i="1" spc="10" dirty="0">
                <a:solidFill>
                  <a:srgbClr val="04056D"/>
                </a:solidFill>
                <a:latin typeface="Arial"/>
                <a:cs typeface="Arial"/>
              </a:rPr>
              <a:t>GERENTE</a:t>
            </a:r>
            <a:endParaRPr sz="305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527740" y="309732"/>
            <a:ext cx="7936230" cy="27432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ctr">
              <a:lnSpc>
                <a:spcPts val="7170"/>
              </a:lnSpc>
              <a:spcBef>
                <a:spcPts val="85"/>
              </a:spcBef>
            </a:pPr>
            <a:r>
              <a:rPr sz="5850" spc="745" dirty="0"/>
              <a:t>RENDICIÓN </a:t>
            </a:r>
            <a:r>
              <a:rPr sz="5850" spc="910" dirty="0"/>
              <a:t>DE </a:t>
            </a:r>
            <a:r>
              <a:rPr sz="5850" spc="915" dirty="0"/>
              <a:t> </a:t>
            </a:r>
            <a:r>
              <a:rPr sz="5850" spc="665" dirty="0"/>
              <a:t>CUENTAS</a:t>
            </a:r>
            <a:r>
              <a:rPr sz="5850" spc="245" dirty="0"/>
              <a:t> </a:t>
            </a:r>
            <a:r>
              <a:rPr sz="5850" spc="635" dirty="0"/>
              <a:t>VIGENCIA </a:t>
            </a:r>
            <a:r>
              <a:rPr sz="5850" spc="-1750" dirty="0"/>
              <a:t> </a:t>
            </a:r>
            <a:r>
              <a:rPr sz="5850" spc="585" dirty="0"/>
              <a:t>2022</a:t>
            </a:r>
            <a:endParaRPr sz="585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2407" y="3116597"/>
            <a:ext cx="10093672" cy="3162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82225" y="730317"/>
            <a:ext cx="13992224" cy="67055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04678" y="7664418"/>
            <a:ext cx="9483320" cy="26193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29809" y="893881"/>
            <a:ext cx="15658465" cy="9389110"/>
            <a:chOff x="2629809" y="893881"/>
            <a:chExt cx="15658465" cy="93891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29809" y="893881"/>
              <a:ext cx="13025540" cy="622934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27119" y="7120142"/>
              <a:ext cx="8760880" cy="316229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963882"/>
            <a:ext cx="13868400" cy="69342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822960" y="365760"/>
            <a:ext cx="15407640" cy="11963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/>
              </a:rPr>
              <a:t>CICLO DE PREPARACIÓN PARA LA ACREDITACIÓN</a:t>
            </a:r>
            <a:endParaRPr kumimoji="0" lang="es-CO" sz="3200" b="0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00" y="8880764"/>
            <a:ext cx="3762375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B0C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01260" y="2770421"/>
            <a:ext cx="17987010" cy="7524115"/>
            <a:chOff x="301260" y="2770421"/>
            <a:chExt cx="17987010" cy="7524115"/>
          </a:xfrm>
        </p:grpSpPr>
        <p:sp>
          <p:nvSpPr>
            <p:cNvPr id="4" name="object 4"/>
            <p:cNvSpPr/>
            <p:nvPr/>
          </p:nvSpPr>
          <p:spPr>
            <a:xfrm>
              <a:off x="9482481" y="2770428"/>
              <a:ext cx="8805545" cy="7524115"/>
            </a:xfrm>
            <a:custGeom>
              <a:avLst/>
              <a:gdLst/>
              <a:ahLst/>
              <a:cxnLst/>
              <a:rect l="l" t="t" r="r" b="b"/>
              <a:pathLst>
                <a:path w="8805544" h="7524115">
                  <a:moveTo>
                    <a:pt x="8804770" y="2676410"/>
                  </a:moveTo>
                  <a:lnTo>
                    <a:pt x="8802040" y="3962"/>
                  </a:lnTo>
                  <a:lnTo>
                    <a:pt x="8794725" y="0"/>
                  </a:lnTo>
                  <a:lnTo>
                    <a:pt x="8747303" y="3238"/>
                  </a:lnTo>
                  <a:lnTo>
                    <a:pt x="8693975" y="17716"/>
                  </a:lnTo>
                  <a:lnTo>
                    <a:pt x="8459216" y="35153"/>
                  </a:lnTo>
                  <a:lnTo>
                    <a:pt x="8406574" y="49999"/>
                  </a:lnTo>
                  <a:lnTo>
                    <a:pt x="8267509" y="61429"/>
                  </a:lnTo>
                  <a:lnTo>
                    <a:pt x="8215363" y="76542"/>
                  </a:lnTo>
                  <a:lnTo>
                    <a:pt x="8123504" y="84632"/>
                  </a:lnTo>
                  <a:lnTo>
                    <a:pt x="8071726" y="99936"/>
                  </a:lnTo>
                  <a:lnTo>
                    <a:pt x="7980616" y="108432"/>
                  </a:lnTo>
                  <a:lnTo>
                    <a:pt x="7929207" y="123952"/>
                  </a:lnTo>
                  <a:lnTo>
                    <a:pt x="7838872" y="132854"/>
                  </a:lnTo>
                  <a:lnTo>
                    <a:pt x="7787856" y="148577"/>
                  </a:lnTo>
                  <a:lnTo>
                    <a:pt x="7743012" y="153200"/>
                  </a:lnTo>
                  <a:lnTo>
                    <a:pt x="7692250" y="169075"/>
                  </a:lnTo>
                  <a:lnTo>
                    <a:pt x="7647660" y="173837"/>
                  </a:lnTo>
                  <a:lnTo>
                    <a:pt x="7597165" y="189852"/>
                  </a:lnTo>
                  <a:lnTo>
                    <a:pt x="7508672" y="199745"/>
                  </a:lnTo>
                  <a:lnTo>
                    <a:pt x="7408621" y="232270"/>
                  </a:lnTo>
                  <a:lnTo>
                    <a:pt x="7364844" y="237477"/>
                  </a:lnTo>
                  <a:lnTo>
                    <a:pt x="7315162" y="253923"/>
                  </a:lnTo>
                  <a:lnTo>
                    <a:pt x="7271664" y="259283"/>
                  </a:lnTo>
                  <a:lnTo>
                    <a:pt x="7222249" y="275869"/>
                  </a:lnTo>
                  <a:lnTo>
                    <a:pt x="7179018" y="281368"/>
                  </a:lnTo>
                  <a:lnTo>
                    <a:pt x="7129881" y="298119"/>
                  </a:lnTo>
                  <a:lnTo>
                    <a:pt x="7086943" y="303771"/>
                  </a:lnTo>
                  <a:lnTo>
                    <a:pt x="6989394" y="337654"/>
                  </a:lnTo>
                  <a:lnTo>
                    <a:pt x="6946874" y="343535"/>
                  </a:lnTo>
                  <a:lnTo>
                    <a:pt x="6850177" y="377875"/>
                  </a:lnTo>
                  <a:lnTo>
                    <a:pt x="6808089" y="383997"/>
                  </a:lnTo>
                  <a:lnTo>
                    <a:pt x="6664566" y="436333"/>
                  </a:lnTo>
                  <a:lnTo>
                    <a:pt x="6623075" y="442772"/>
                  </a:lnTo>
                  <a:lnTo>
                    <a:pt x="6481331" y="496062"/>
                  </a:lnTo>
                  <a:lnTo>
                    <a:pt x="6440424" y="502818"/>
                  </a:lnTo>
                  <a:lnTo>
                    <a:pt x="6346977" y="538924"/>
                  </a:lnTo>
                  <a:lnTo>
                    <a:pt x="6207963" y="593686"/>
                  </a:lnTo>
                  <a:lnTo>
                    <a:pt x="6167971" y="600951"/>
                  </a:lnTo>
                  <a:lnTo>
                    <a:pt x="6122098" y="619455"/>
                  </a:lnTo>
                  <a:lnTo>
                    <a:pt x="6030811" y="656717"/>
                  </a:lnTo>
                  <a:lnTo>
                    <a:pt x="5940145" y="694321"/>
                  </a:lnTo>
                  <a:lnTo>
                    <a:pt x="5850128" y="732269"/>
                  </a:lnTo>
                  <a:lnTo>
                    <a:pt x="5760732" y="770559"/>
                  </a:lnTo>
                  <a:lnTo>
                    <a:pt x="5671998" y="809205"/>
                  </a:lnTo>
                  <a:lnTo>
                    <a:pt x="5583885" y="848194"/>
                  </a:lnTo>
                  <a:lnTo>
                    <a:pt x="5496433" y="887526"/>
                  </a:lnTo>
                  <a:lnTo>
                    <a:pt x="5409654" y="927227"/>
                  </a:lnTo>
                  <a:lnTo>
                    <a:pt x="5323522" y="967282"/>
                  </a:lnTo>
                  <a:lnTo>
                    <a:pt x="5238064" y="1007694"/>
                  </a:lnTo>
                  <a:lnTo>
                    <a:pt x="5153266" y="1048473"/>
                  </a:lnTo>
                  <a:lnTo>
                    <a:pt x="5105082" y="1080173"/>
                  </a:lnTo>
                  <a:lnTo>
                    <a:pt x="5063109" y="1100785"/>
                  </a:lnTo>
                  <a:lnTo>
                    <a:pt x="5021300" y="1121498"/>
                  </a:lnTo>
                  <a:lnTo>
                    <a:pt x="4979670" y="1142301"/>
                  </a:lnTo>
                  <a:lnTo>
                    <a:pt x="4938217" y="1163193"/>
                  </a:lnTo>
                  <a:lnTo>
                    <a:pt x="4896917" y="1184173"/>
                  </a:lnTo>
                  <a:lnTo>
                    <a:pt x="4849761" y="1216431"/>
                  </a:lnTo>
                  <a:lnTo>
                    <a:pt x="4808817" y="1237602"/>
                  </a:lnTo>
                  <a:lnTo>
                    <a:pt x="4768037" y="1258862"/>
                  </a:lnTo>
                  <a:lnTo>
                    <a:pt x="4727435" y="1280223"/>
                  </a:lnTo>
                  <a:lnTo>
                    <a:pt x="4680966" y="1312849"/>
                  </a:lnTo>
                  <a:lnTo>
                    <a:pt x="4640719" y="1334401"/>
                  </a:lnTo>
                  <a:lnTo>
                    <a:pt x="4600651" y="1356042"/>
                  </a:lnTo>
                  <a:lnTo>
                    <a:pt x="4560748" y="1377784"/>
                  </a:lnTo>
                  <a:lnTo>
                    <a:pt x="4514989" y="1410792"/>
                  </a:lnTo>
                  <a:lnTo>
                    <a:pt x="4475442" y="1432725"/>
                  </a:lnTo>
                  <a:lnTo>
                    <a:pt x="4436072" y="1454746"/>
                  </a:lnTo>
                  <a:lnTo>
                    <a:pt x="4396879" y="1476870"/>
                  </a:lnTo>
                  <a:lnTo>
                    <a:pt x="4351820" y="1510258"/>
                  </a:lnTo>
                  <a:lnTo>
                    <a:pt x="4312996" y="1532572"/>
                  </a:lnTo>
                  <a:lnTo>
                    <a:pt x="4274337" y="1554988"/>
                  </a:lnTo>
                  <a:lnTo>
                    <a:pt x="4229824" y="1588668"/>
                  </a:lnTo>
                  <a:lnTo>
                    <a:pt x="4191533" y="1611274"/>
                  </a:lnTo>
                  <a:lnTo>
                    <a:pt x="4153420" y="1633982"/>
                  </a:lnTo>
                  <a:lnTo>
                    <a:pt x="4109440" y="1667954"/>
                  </a:lnTo>
                  <a:lnTo>
                    <a:pt x="4071696" y="1690852"/>
                  </a:lnTo>
                  <a:lnTo>
                    <a:pt x="4028084" y="1725015"/>
                  </a:lnTo>
                  <a:lnTo>
                    <a:pt x="3990695" y="1748116"/>
                  </a:lnTo>
                  <a:lnTo>
                    <a:pt x="3953497" y="1771319"/>
                  </a:lnTo>
                  <a:lnTo>
                    <a:pt x="3910431" y="1805787"/>
                  </a:lnTo>
                  <a:lnTo>
                    <a:pt x="3873601" y="1829181"/>
                  </a:lnTo>
                  <a:lnTo>
                    <a:pt x="3830904" y="1863839"/>
                  </a:lnTo>
                  <a:lnTo>
                    <a:pt x="3794442" y="1887435"/>
                  </a:lnTo>
                  <a:lnTo>
                    <a:pt x="3758158" y="1911134"/>
                  </a:lnTo>
                  <a:lnTo>
                    <a:pt x="3716020" y="1946097"/>
                  </a:lnTo>
                  <a:lnTo>
                    <a:pt x="3680104" y="1969998"/>
                  </a:lnTo>
                  <a:lnTo>
                    <a:pt x="3638346" y="2005164"/>
                  </a:lnTo>
                  <a:lnTo>
                    <a:pt x="3602812" y="2029256"/>
                  </a:lnTo>
                  <a:lnTo>
                    <a:pt x="3561410" y="2064626"/>
                  </a:lnTo>
                  <a:lnTo>
                    <a:pt x="3526256" y="2088934"/>
                  </a:lnTo>
                  <a:lnTo>
                    <a:pt x="3485248" y="2124506"/>
                  </a:lnTo>
                  <a:lnTo>
                    <a:pt x="3450463" y="2149005"/>
                  </a:lnTo>
                  <a:lnTo>
                    <a:pt x="3409823" y="2184781"/>
                  </a:lnTo>
                  <a:lnTo>
                    <a:pt x="3375406" y="2209495"/>
                  </a:lnTo>
                  <a:lnTo>
                    <a:pt x="3335147" y="2245474"/>
                  </a:lnTo>
                  <a:lnTo>
                    <a:pt x="3301123" y="2270391"/>
                  </a:lnTo>
                  <a:lnTo>
                    <a:pt x="3261245" y="2306574"/>
                  </a:lnTo>
                  <a:lnTo>
                    <a:pt x="3227590" y="2331694"/>
                  </a:lnTo>
                  <a:lnTo>
                    <a:pt x="3188106" y="2368092"/>
                  </a:lnTo>
                  <a:lnTo>
                    <a:pt x="3154832" y="2393416"/>
                  </a:lnTo>
                  <a:lnTo>
                    <a:pt x="3115729" y="2430018"/>
                  </a:lnTo>
                  <a:lnTo>
                    <a:pt x="3076803" y="2466721"/>
                  </a:lnTo>
                  <a:lnTo>
                    <a:pt x="3044113" y="2492362"/>
                  </a:lnTo>
                  <a:lnTo>
                    <a:pt x="3005582" y="2529281"/>
                  </a:lnTo>
                  <a:lnTo>
                    <a:pt x="2973273" y="2555125"/>
                  </a:lnTo>
                  <a:lnTo>
                    <a:pt x="2935122" y="2592247"/>
                  </a:lnTo>
                  <a:lnTo>
                    <a:pt x="2903207" y="2618295"/>
                  </a:lnTo>
                  <a:lnTo>
                    <a:pt x="2865450" y="2655633"/>
                  </a:lnTo>
                  <a:lnTo>
                    <a:pt x="2827883" y="2693073"/>
                  </a:lnTo>
                  <a:lnTo>
                    <a:pt x="2796552" y="2719438"/>
                  </a:lnTo>
                  <a:lnTo>
                    <a:pt x="2759379" y="2757093"/>
                  </a:lnTo>
                  <a:lnTo>
                    <a:pt x="2728430" y="2783675"/>
                  </a:lnTo>
                  <a:lnTo>
                    <a:pt x="2691650" y="2821533"/>
                  </a:lnTo>
                  <a:lnTo>
                    <a:pt x="2655049" y="2859494"/>
                  </a:lnTo>
                  <a:lnTo>
                    <a:pt x="2624696" y="2886405"/>
                  </a:lnTo>
                  <a:lnTo>
                    <a:pt x="2588501" y="2924581"/>
                  </a:lnTo>
                  <a:lnTo>
                    <a:pt x="2552509" y="2962859"/>
                  </a:lnTo>
                  <a:lnTo>
                    <a:pt x="2522740" y="2990088"/>
                  </a:lnTo>
                  <a:lnTo>
                    <a:pt x="2487142" y="3028581"/>
                  </a:lnTo>
                  <a:lnTo>
                    <a:pt x="2451722" y="3067189"/>
                  </a:lnTo>
                  <a:lnTo>
                    <a:pt x="2422563" y="3094723"/>
                  </a:lnTo>
                  <a:lnTo>
                    <a:pt x="2387549" y="3133547"/>
                  </a:lnTo>
                  <a:lnTo>
                    <a:pt x="2352725" y="3172472"/>
                  </a:lnTo>
                  <a:lnTo>
                    <a:pt x="2324150" y="3200336"/>
                  </a:lnTo>
                  <a:lnTo>
                    <a:pt x="2289733" y="3239478"/>
                  </a:lnTo>
                  <a:lnTo>
                    <a:pt x="2255520" y="3278721"/>
                  </a:lnTo>
                  <a:lnTo>
                    <a:pt x="2227542" y="3306902"/>
                  </a:lnTo>
                  <a:lnTo>
                    <a:pt x="2193721" y="3346373"/>
                  </a:lnTo>
                  <a:lnTo>
                    <a:pt x="2160105" y="3385947"/>
                  </a:lnTo>
                  <a:lnTo>
                    <a:pt x="2126691" y="3425621"/>
                  </a:lnTo>
                  <a:lnTo>
                    <a:pt x="2099513" y="3454247"/>
                  </a:lnTo>
                  <a:lnTo>
                    <a:pt x="2066493" y="3494138"/>
                  </a:lnTo>
                  <a:lnTo>
                    <a:pt x="2033676" y="3534143"/>
                  </a:lnTo>
                  <a:lnTo>
                    <a:pt x="2007095" y="3563086"/>
                  </a:lnTo>
                  <a:lnTo>
                    <a:pt x="1974684" y="3603307"/>
                  </a:lnTo>
                  <a:lnTo>
                    <a:pt x="1942465" y="3643642"/>
                  </a:lnTo>
                  <a:lnTo>
                    <a:pt x="1910461" y="3684079"/>
                  </a:lnTo>
                  <a:lnTo>
                    <a:pt x="1884680" y="3713467"/>
                  </a:lnTo>
                  <a:lnTo>
                    <a:pt x="1853069" y="3754120"/>
                  </a:lnTo>
                  <a:lnTo>
                    <a:pt x="1821662" y="3794887"/>
                  </a:lnTo>
                  <a:lnTo>
                    <a:pt x="1790458" y="3835768"/>
                  </a:lnTo>
                  <a:lnTo>
                    <a:pt x="1765503" y="3865588"/>
                  </a:lnTo>
                  <a:lnTo>
                    <a:pt x="1734705" y="3906685"/>
                  </a:lnTo>
                  <a:lnTo>
                    <a:pt x="1704098" y="3947884"/>
                  </a:lnTo>
                  <a:lnTo>
                    <a:pt x="1673707" y="3989197"/>
                  </a:lnTo>
                  <a:lnTo>
                    <a:pt x="1649552" y="4019461"/>
                  </a:lnTo>
                  <a:lnTo>
                    <a:pt x="1619567" y="4060990"/>
                  </a:lnTo>
                  <a:lnTo>
                    <a:pt x="1589786" y="4102633"/>
                  </a:lnTo>
                  <a:lnTo>
                    <a:pt x="1560195" y="4144391"/>
                  </a:lnTo>
                  <a:lnTo>
                    <a:pt x="1536865" y="4175087"/>
                  </a:lnTo>
                  <a:lnTo>
                    <a:pt x="1507680" y="4217060"/>
                  </a:lnTo>
                  <a:lnTo>
                    <a:pt x="1478711" y="4259148"/>
                  </a:lnTo>
                  <a:lnTo>
                    <a:pt x="1449946" y="4301337"/>
                  </a:lnTo>
                  <a:lnTo>
                    <a:pt x="1421384" y="4343654"/>
                  </a:lnTo>
                  <a:lnTo>
                    <a:pt x="1399070" y="4374896"/>
                  </a:lnTo>
                  <a:lnTo>
                    <a:pt x="1370914" y="4417415"/>
                  </a:lnTo>
                  <a:lnTo>
                    <a:pt x="1342961" y="4460062"/>
                  </a:lnTo>
                  <a:lnTo>
                    <a:pt x="1315212" y="4502797"/>
                  </a:lnTo>
                  <a:lnTo>
                    <a:pt x="1287665" y="4545660"/>
                  </a:lnTo>
                  <a:lnTo>
                    <a:pt x="1266367" y="4577461"/>
                  </a:lnTo>
                  <a:lnTo>
                    <a:pt x="1239240" y="4620539"/>
                  </a:lnTo>
                  <a:lnTo>
                    <a:pt x="1212303" y="4663732"/>
                  </a:lnTo>
                  <a:lnTo>
                    <a:pt x="1185583" y="4707026"/>
                  </a:lnTo>
                  <a:lnTo>
                    <a:pt x="1165098" y="4739271"/>
                  </a:lnTo>
                  <a:lnTo>
                    <a:pt x="1138783" y="4782794"/>
                  </a:lnTo>
                  <a:lnTo>
                    <a:pt x="1112685" y="4826419"/>
                  </a:lnTo>
                  <a:lnTo>
                    <a:pt x="1086777" y="4870170"/>
                  </a:lnTo>
                  <a:lnTo>
                    <a:pt x="1061072" y="4914023"/>
                  </a:lnTo>
                  <a:lnTo>
                    <a:pt x="1041615" y="4946815"/>
                  </a:lnTo>
                  <a:lnTo>
                    <a:pt x="1016330" y="4990884"/>
                  </a:lnTo>
                  <a:lnTo>
                    <a:pt x="991247" y="5035080"/>
                  </a:lnTo>
                  <a:lnTo>
                    <a:pt x="966368" y="5079377"/>
                  </a:lnTo>
                  <a:lnTo>
                    <a:pt x="941692" y="5123777"/>
                  </a:lnTo>
                  <a:lnTo>
                    <a:pt x="923264" y="5157127"/>
                  </a:lnTo>
                  <a:lnTo>
                    <a:pt x="892987" y="5212943"/>
                  </a:lnTo>
                  <a:lnTo>
                    <a:pt x="874953" y="5246509"/>
                  </a:lnTo>
                  <a:lnTo>
                    <a:pt x="851141" y="5291391"/>
                  </a:lnTo>
                  <a:lnTo>
                    <a:pt x="827557" y="5336387"/>
                  </a:lnTo>
                  <a:lnTo>
                    <a:pt x="804189" y="5381498"/>
                  </a:lnTo>
                  <a:lnTo>
                    <a:pt x="781037" y="5426735"/>
                  </a:lnTo>
                  <a:lnTo>
                    <a:pt x="758113" y="5472087"/>
                  </a:lnTo>
                  <a:lnTo>
                    <a:pt x="735418" y="5517566"/>
                  </a:lnTo>
                  <a:lnTo>
                    <a:pt x="712952" y="5563171"/>
                  </a:lnTo>
                  <a:lnTo>
                    <a:pt x="690689" y="5608891"/>
                  </a:lnTo>
                  <a:lnTo>
                    <a:pt x="668667" y="5654726"/>
                  </a:lnTo>
                  <a:lnTo>
                    <a:pt x="646861" y="5700687"/>
                  </a:lnTo>
                  <a:lnTo>
                    <a:pt x="625284" y="5746762"/>
                  </a:lnTo>
                  <a:lnTo>
                    <a:pt x="603923" y="5792965"/>
                  </a:lnTo>
                  <a:lnTo>
                    <a:pt x="582790" y="5839295"/>
                  </a:lnTo>
                  <a:lnTo>
                    <a:pt x="561873" y="5885739"/>
                  </a:lnTo>
                  <a:lnTo>
                    <a:pt x="541185" y="5932297"/>
                  </a:lnTo>
                  <a:lnTo>
                    <a:pt x="520712" y="5978982"/>
                  </a:lnTo>
                  <a:lnTo>
                    <a:pt x="500481" y="6025794"/>
                  </a:lnTo>
                  <a:lnTo>
                    <a:pt x="480453" y="6072721"/>
                  </a:lnTo>
                  <a:lnTo>
                    <a:pt x="466699" y="6108585"/>
                  </a:lnTo>
                  <a:lnTo>
                    <a:pt x="447128" y="6155753"/>
                  </a:lnTo>
                  <a:lnTo>
                    <a:pt x="427774" y="6203048"/>
                  </a:lnTo>
                  <a:lnTo>
                    <a:pt x="408647" y="6250457"/>
                  </a:lnTo>
                  <a:lnTo>
                    <a:pt x="389750" y="6297981"/>
                  </a:lnTo>
                  <a:lnTo>
                    <a:pt x="371068" y="6345631"/>
                  </a:lnTo>
                  <a:lnTo>
                    <a:pt x="352615" y="6393408"/>
                  </a:lnTo>
                  <a:lnTo>
                    <a:pt x="334378" y="6441300"/>
                  </a:lnTo>
                  <a:lnTo>
                    <a:pt x="316357" y="6489306"/>
                  </a:lnTo>
                  <a:lnTo>
                    <a:pt x="298564" y="6537426"/>
                  </a:lnTo>
                  <a:lnTo>
                    <a:pt x="280987" y="6585674"/>
                  </a:lnTo>
                  <a:lnTo>
                    <a:pt x="263626" y="6634048"/>
                  </a:lnTo>
                  <a:lnTo>
                    <a:pt x="246481" y="6682524"/>
                  </a:lnTo>
                  <a:lnTo>
                    <a:pt x="229565" y="6731127"/>
                  </a:lnTo>
                  <a:lnTo>
                    <a:pt x="218909" y="6768681"/>
                  </a:lnTo>
                  <a:lnTo>
                    <a:pt x="202425" y="6817512"/>
                  </a:lnTo>
                  <a:lnTo>
                    <a:pt x="186169" y="6866471"/>
                  </a:lnTo>
                  <a:lnTo>
                    <a:pt x="170116" y="6915556"/>
                  </a:lnTo>
                  <a:lnTo>
                    <a:pt x="154305" y="6964743"/>
                  </a:lnTo>
                  <a:lnTo>
                    <a:pt x="138696" y="7014057"/>
                  </a:lnTo>
                  <a:lnTo>
                    <a:pt x="123317" y="7063499"/>
                  </a:lnTo>
                  <a:lnTo>
                    <a:pt x="108153" y="7113041"/>
                  </a:lnTo>
                  <a:lnTo>
                    <a:pt x="93205" y="7162711"/>
                  </a:lnTo>
                  <a:lnTo>
                    <a:pt x="84518" y="7201332"/>
                  </a:lnTo>
                  <a:lnTo>
                    <a:pt x="70015" y="7251243"/>
                  </a:lnTo>
                  <a:lnTo>
                    <a:pt x="55727" y="7301268"/>
                  </a:lnTo>
                  <a:lnTo>
                    <a:pt x="41656" y="7351408"/>
                  </a:lnTo>
                  <a:lnTo>
                    <a:pt x="27800" y="7401674"/>
                  </a:lnTo>
                  <a:lnTo>
                    <a:pt x="14173" y="7452055"/>
                  </a:lnTo>
                  <a:lnTo>
                    <a:pt x="762" y="7502550"/>
                  </a:lnTo>
                  <a:lnTo>
                    <a:pt x="0" y="7516571"/>
                  </a:lnTo>
                  <a:lnTo>
                    <a:pt x="1481848" y="7523772"/>
                  </a:lnTo>
                  <a:lnTo>
                    <a:pt x="1498866" y="7489660"/>
                  </a:lnTo>
                  <a:lnTo>
                    <a:pt x="1521764" y="7444283"/>
                  </a:lnTo>
                  <a:lnTo>
                    <a:pt x="1544916" y="7399045"/>
                  </a:lnTo>
                  <a:lnTo>
                    <a:pt x="1568323" y="7353960"/>
                  </a:lnTo>
                  <a:lnTo>
                    <a:pt x="1591983" y="7309002"/>
                  </a:lnTo>
                  <a:lnTo>
                    <a:pt x="1615897" y="7264184"/>
                  </a:lnTo>
                  <a:lnTo>
                    <a:pt x="1646186" y="7208367"/>
                  </a:lnTo>
                  <a:lnTo>
                    <a:pt x="1689201" y="7130567"/>
                  </a:lnTo>
                  <a:lnTo>
                    <a:pt x="1714157" y="7086308"/>
                  </a:lnTo>
                  <a:lnTo>
                    <a:pt x="1739353" y="7042188"/>
                  </a:lnTo>
                  <a:lnTo>
                    <a:pt x="1764817" y="6998195"/>
                  </a:lnTo>
                  <a:lnTo>
                    <a:pt x="1790534" y="6954355"/>
                  </a:lnTo>
                  <a:lnTo>
                    <a:pt x="1816506" y="6910641"/>
                  </a:lnTo>
                  <a:lnTo>
                    <a:pt x="1842731" y="6867080"/>
                  </a:lnTo>
                  <a:lnTo>
                    <a:pt x="1869224" y="6823646"/>
                  </a:lnTo>
                  <a:lnTo>
                    <a:pt x="1895957" y="6780352"/>
                  </a:lnTo>
                  <a:lnTo>
                    <a:pt x="1922957" y="6737210"/>
                  </a:lnTo>
                  <a:lnTo>
                    <a:pt x="1950212" y="6694195"/>
                  </a:lnTo>
                  <a:lnTo>
                    <a:pt x="1977720" y="6651320"/>
                  </a:lnTo>
                  <a:lnTo>
                    <a:pt x="2005482" y="6608572"/>
                  </a:lnTo>
                  <a:lnTo>
                    <a:pt x="2033511" y="6565976"/>
                  </a:lnTo>
                  <a:lnTo>
                    <a:pt x="2061794" y="6523520"/>
                  </a:lnTo>
                  <a:lnTo>
                    <a:pt x="2084285" y="6492367"/>
                  </a:lnTo>
                  <a:lnTo>
                    <a:pt x="2113076" y="6450190"/>
                  </a:lnTo>
                  <a:lnTo>
                    <a:pt x="2142121" y="6408140"/>
                  </a:lnTo>
                  <a:lnTo>
                    <a:pt x="2171420" y="6366230"/>
                  </a:lnTo>
                  <a:lnTo>
                    <a:pt x="2200986" y="6324473"/>
                  </a:lnTo>
                  <a:lnTo>
                    <a:pt x="2230793" y="6282842"/>
                  </a:lnTo>
                  <a:lnTo>
                    <a:pt x="2260866" y="6241351"/>
                  </a:lnTo>
                  <a:lnTo>
                    <a:pt x="2291194" y="6200000"/>
                  </a:lnTo>
                  <a:lnTo>
                    <a:pt x="2321776" y="6158789"/>
                  </a:lnTo>
                  <a:lnTo>
                    <a:pt x="2352624" y="6117704"/>
                  </a:lnTo>
                  <a:lnTo>
                    <a:pt x="2383713" y="6076772"/>
                  </a:lnTo>
                  <a:lnTo>
                    <a:pt x="2415070" y="6035967"/>
                  </a:lnTo>
                  <a:lnTo>
                    <a:pt x="2446680" y="5995314"/>
                  </a:lnTo>
                  <a:lnTo>
                    <a:pt x="2478773" y="5954915"/>
                  </a:lnTo>
                  <a:lnTo>
                    <a:pt x="2511133" y="5914669"/>
                  </a:lnTo>
                  <a:lnTo>
                    <a:pt x="2543772" y="5874563"/>
                  </a:lnTo>
                  <a:lnTo>
                    <a:pt x="2576690" y="5834608"/>
                  </a:lnTo>
                  <a:lnTo>
                    <a:pt x="2609875" y="5794807"/>
                  </a:lnTo>
                  <a:lnTo>
                    <a:pt x="2643327" y="5755144"/>
                  </a:lnTo>
                  <a:lnTo>
                    <a:pt x="2677058" y="5715622"/>
                  </a:lnTo>
                  <a:lnTo>
                    <a:pt x="2711056" y="5676265"/>
                  </a:lnTo>
                  <a:lnTo>
                    <a:pt x="2745321" y="5637034"/>
                  </a:lnTo>
                  <a:lnTo>
                    <a:pt x="2779865" y="5597969"/>
                  </a:lnTo>
                  <a:lnTo>
                    <a:pt x="2814675" y="5559031"/>
                  </a:lnTo>
                  <a:lnTo>
                    <a:pt x="2849753" y="5520258"/>
                  </a:lnTo>
                  <a:lnTo>
                    <a:pt x="2885109" y="5481625"/>
                  </a:lnTo>
                  <a:lnTo>
                    <a:pt x="2920720" y="5443131"/>
                  </a:lnTo>
                  <a:lnTo>
                    <a:pt x="2956610" y="5404777"/>
                  </a:lnTo>
                  <a:lnTo>
                    <a:pt x="2992767" y="5366575"/>
                  </a:lnTo>
                  <a:lnTo>
                    <a:pt x="3029191" y="5328526"/>
                  </a:lnTo>
                  <a:lnTo>
                    <a:pt x="3065881" y="5290617"/>
                  </a:lnTo>
                  <a:lnTo>
                    <a:pt x="3102838" y="5252847"/>
                  </a:lnTo>
                  <a:lnTo>
                    <a:pt x="3140062" y="5215217"/>
                  </a:lnTo>
                  <a:lnTo>
                    <a:pt x="3177552" y="5177739"/>
                  </a:lnTo>
                  <a:lnTo>
                    <a:pt x="3215309" y="5140401"/>
                  </a:lnTo>
                  <a:lnTo>
                    <a:pt x="3253321" y="5103215"/>
                  </a:lnTo>
                  <a:lnTo>
                    <a:pt x="3291611" y="5066169"/>
                  </a:lnTo>
                  <a:lnTo>
                    <a:pt x="3330156" y="5029263"/>
                  </a:lnTo>
                  <a:lnTo>
                    <a:pt x="3368967" y="4992497"/>
                  </a:lnTo>
                  <a:lnTo>
                    <a:pt x="3408045" y="4955870"/>
                  </a:lnTo>
                  <a:lnTo>
                    <a:pt x="3447389" y="4919396"/>
                  </a:lnTo>
                  <a:lnTo>
                    <a:pt x="3480943" y="4894224"/>
                  </a:lnTo>
                  <a:lnTo>
                    <a:pt x="3520808" y="4858029"/>
                  </a:lnTo>
                  <a:lnTo>
                    <a:pt x="3560927" y="4821974"/>
                  </a:lnTo>
                  <a:lnTo>
                    <a:pt x="3601301" y="4786058"/>
                  </a:lnTo>
                  <a:lnTo>
                    <a:pt x="3641941" y="4750282"/>
                  </a:lnTo>
                  <a:lnTo>
                    <a:pt x="3682847" y="4714646"/>
                  </a:lnTo>
                  <a:lnTo>
                    <a:pt x="3723995" y="4679150"/>
                  </a:lnTo>
                  <a:lnTo>
                    <a:pt x="3759377" y="4654956"/>
                  </a:lnTo>
                  <a:lnTo>
                    <a:pt x="3801046" y="4619739"/>
                  </a:lnTo>
                  <a:lnTo>
                    <a:pt x="3842982" y="4584662"/>
                  </a:lnTo>
                  <a:lnTo>
                    <a:pt x="3885158" y="4549724"/>
                  </a:lnTo>
                  <a:lnTo>
                    <a:pt x="3927602" y="4514913"/>
                  </a:lnTo>
                  <a:lnTo>
                    <a:pt x="3964254" y="4491418"/>
                  </a:lnTo>
                  <a:lnTo>
                    <a:pt x="4007205" y="4456900"/>
                  </a:lnTo>
                  <a:lnTo>
                    <a:pt x="4050411" y="4422508"/>
                  </a:lnTo>
                  <a:lnTo>
                    <a:pt x="4093857" y="4388256"/>
                  </a:lnTo>
                  <a:lnTo>
                    <a:pt x="4131526" y="4365307"/>
                  </a:lnTo>
                  <a:lnTo>
                    <a:pt x="4175480" y="4331322"/>
                  </a:lnTo>
                  <a:lnTo>
                    <a:pt x="4219676" y="4297477"/>
                  </a:lnTo>
                  <a:lnTo>
                    <a:pt x="4264139" y="4263758"/>
                  </a:lnTo>
                  <a:lnTo>
                    <a:pt x="4302811" y="4241355"/>
                  </a:lnTo>
                  <a:lnTo>
                    <a:pt x="4347756" y="4207916"/>
                  </a:lnTo>
                  <a:lnTo>
                    <a:pt x="4392955" y="4174604"/>
                  </a:lnTo>
                  <a:lnTo>
                    <a:pt x="4432363" y="4152595"/>
                  </a:lnTo>
                  <a:lnTo>
                    <a:pt x="4478058" y="4119549"/>
                  </a:lnTo>
                  <a:lnTo>
                    <a:pt x="4523994" y="4086644"/>
                  </a:lnTo>
                  <a:lnTo>
                    <a:pt x="4564138" y="4065028"/>
                  </a:lnTo>
                  <a:lnTo>
                    <a:pt x="4610557" y="4032389"/>
                  </a:lnTo>
                  <a:lnTo>
                    <a:pt x="4651184" y="4011041"/>
                  </a:lnTo>
                  <a:lnTo>
                    <a:pt x="4698098" y="3978656"/>
                  </a:lnTo>
                  <a:lnTo>
                    <a:pt x="4745240" y="3946398"/>
                  </a:lnTo>
                  <a:lnTo>
                    <a:pt x="4786592" y="3925443"/>
                  </a:lnTo>
                  <a:lnTo>
                    <a:pt x="4834229" y="3893451"/>
                  </a:lnTo>
                  <a:lnTo>
                    <a:pt x="4876050" y="3872750"/>
                  </a:lnTo>
                  <a:lnTo>
                    <a:pt x="4924158" y="3841013"/>
                  </a:lnTo>
                  <a:lnTo>
                    <a:pt x="4966462" y="3820566"/>
                  </a:lnTo>
                  <a:lnTo>
                    <a:pt x="5015039" y="3789083"/>
                  </a:lnTo>
                  <a:lnTo>
                    <a:pt x="5057813" y="3768902"/>
                  </a:lnTo>
                  <a:lnTo>
                    <a:pt x="5106860" y="3737673"/>
                  </a:lnTo>
                  <a:lnTo>
                    <a:pt x="5150104" y="3717747"/>
                  </a:lnTo>
                  <a:lnTo>
                    <a:pt x="5199621" y="3686759"/>
                  </a:lnTo>
                  <a:lnTo>
                    <a:pt x="5243322" y="3667087"/>
                  </a:lnTo>
                  <a:lnTo>
                    <a:pt x="5287251" y="3647529"/>
                  </a:lnTo>
                  <a:lnTo>
                    <a:pt x="5337454" y="3616922"/>
                  </a:lnTo>
                  <a:lnTo>
                    <a:pt x="5381853" y="3597618"/>
                  </a:lnTo>
                  <a:lnTo>
                    <a:pt x="5432514" y="3567252"/>
                  </a:lnTo>
                  <a:lnTo>
                    <a:pt x="5477357" y="3548189"/>
                  </a:lnTo>
                  <a:lnTo>
                    <a:pt x="5522430" y="3529241"/>
                  </a:lnTo>
                  <a:lnTo>
                    <a:pt x="5573763" y="3499256"/>
                  </a:lnTo>
                  <a:lnTo>
                    <a:pt x="5665038" y="3461982"/>
                  </a:lnTo>
                  <a:lnTo>
                    <a:pt x="5717044" y="3432352"/>
                  </a:lnTo>
                  <a:lnTo>
                    <a:pt x="5809627" y="3395789"/>
                  </a:lnTo>
                  <a:lnTo>
                    <a:pt x="5856249" y="3377679"/>
                  </a:lnTo>
                  <a:lnTo>
                    <a:pt x="5909132" y="3348532"/>
                  </a:lnTo>
                  <a:lnTo>
                    <a:pt x="6003468" y="3312909"/>
                  </a:lnTo>
                  <a:lnTo>
                    <a:pt x="6098654" y="3277755"/>
                  </a:lnTo>
                  <a:lnTo>
                    <a:pt x="6152604" y="3249180"/>
                  </a:lnTo>
                  <a:lnTo>
                    <a:pt x="6249073" y="3214713"/>
                  </a:lnTo>
                  <a:lnTo>
                    <a:pt x="6346368" y="3180689"/>
                  </a:lnTo>
                  <a:lnTo>
                    <a:pt x="6444488" y="3147123"/>
                  </a:lnTo>
                  <a:lnTo>
                    <a:pt x="6543434" y="3114002"/>
                  </a:lnTo>
                  <a:lnTo>
                    <a:pt x="6693357" y="3065132"/>
                  </a:lnTo>
                  <a:lnTo>
                    <a:pt x="6845084" y="3017228"/>
                  </a:lnTo>
                  <a:lnTo>
                    <a:pt x="6998563" y="2970276"/>
                  </a:lnTo>
                  <a:lnTo>
                    <a:pt x="7044068" y="2966008"/>
                  </a:lnTo>
                  <a:lnTo>
                    <a:pt x="7199833" y="2920301"/>
                  </a:lnTo>
                  <a:lnTo>
                    <a:pt x="7252132" y="2905264"/>
                  </a:lnTo>
                  <a:lnTo>
                    <a:pt x="7298576" y="2901492"/>
                  </a:lnTo>
                  <a:lnTo>
                    <a:pt x="7404100" y="2871927"/>
                  </a:lnTo>
                  <a:lnTo>
                    <a:pt x="7451090" y="2868460"/>
                  </a:lnTo>
                  <a:lnTo>
                    <a:pt x="7557706" y="2839478"/>
                  </a:lnTo>
                  <a:lnTo>
                    <a:pt x="7605230" y="2836303"/>
                  </a:lnTo>
                  <a:lnTo>
                    <a:pt x="7712900" y="2807906"/>
                  </a:lnTo>
                  <a:lnTo>
                    <a:pt x="7760970" y="2805011"/>
                  </a:lnTo>
                  <a:lnTo>
                    <a:pt x="7815237" y="2791053"/>
                  </a:lnTo>
                  <a:lnTo>
                    <a:pt x="7863637" y="2788348"/>
                  </a:lnTo>
                  <a:lnTo>
                    <a:pt x="7918247" y="2774556"/>
                  </a:lnTo>
                  <a:lnTo>
                    <a:pt x="7966989" y="2772041"/>
                  </a:lnTo>
                  <a:lnTo>
                    <a:pt x="8021942" y="2758440"/>
                  </a:lnTo>
                  <a:lnTo>
                    <a:pt x="8071028" y="2756103"/>
                  </a:lnTo>
                  <a:lnTo>
                    <a:pt x="8126298" y="2742679"/>
                  </a:lnTo>
                  <a:lnTo>
                    <a:pt x="8175701" y="2740520"/>
                  </a:lnTo>
                  <a:lnTo>
                    <a:pt x="8231314" y="2727274"/>
                  </a:lnTo>
                  <a:lnTo>
                    <a:pt x="8330920" y="2723388"/>
                  </a:lnTo>
                  <a:lnTo>
                    <a:pt x="8387016" y="2710396"/>
                  </a:lnTo>
                  <a:lnTo>
                    <a:pt x="8487575" y="2707030"/>
                  </a:lnTo>
                  <a:lnTo>
                    <a:pt x="8544115" y="2694292"/>
                  </a:lnTo>
                  <a:lnTo>
                    <a:pt x="8747684" y="2688856"/>
                  </a:lnTo>
                  <a:lnTo>
                    <a:pt x="8804770" y="2676410"/>
                  </a:lnTo>
                  <a:close/>
                </a:path>
                <a:path w="8805544" h="7524115">
                  <a:moveTo>
                    <a:pt x="8805507" y="3952341"/>
                  </a:moveTo>
                  <a:lnTo>
                    <a:pt x="8746719" y="3953916"/>
                  </a:lnTo>
                  <a:lnTo>
                    <a:pt x="8693988" y="3955834"/>
                  </a:lnTo>
                  <a:lnTo>
                    <a:pt x="8641283" y="3958209"/>
                  </a:lnTo>
                  <a:lnTo>
                    <a:pt x="8588604" y="3961041"/>
                  </a:lnTo>
                  <a:lnTo>
                    <a:pt x="8535937" y="3964343"/>
                  </a:lnTo>
                  <a:lnTo>
                    <a:pt x="8483308" y="3968089"/>
                  </a:lnTo>
                  <a:lnTo>
                    <a:pt x="8430704" y="3972293"/>
                  </a:lnTo>
                  <a:lnTo>
                    <a:pt x="8378152" y="3976967"/>
                  </a:lnTo>
                  <a:lnTo>
                    <a:pt x="8325637" y="3982085"/>
                  </a:lnTo>
                  <a:lnTo>
                    <a:pt x="8273174" y="3987660"/>
                  </a:lnTo>
                  <a:lnTo>
                    <a:pt x="8220748" y="3993692"/>
                  </a:lnTo>
                  <a:lnTo>
                    <a:pt x="8168386" y="4000182"/>
                  </a:lnTo>
                  <a:lnTo>
                    <a:pt x="8116087" y="4007129"/>
                  </a:lnTo>
                  <a:lnTo>
                    <a:pt x="8063839" y="4014533"/>
                  </a:lnTo>
                  <a:lnTo>
                    <a:pt x="8011668" y="4022382"/>
                  </a:lnTo>
                  <a:lnTo>
                    <a:pt x="7959560" y="4030688"/>
                  </a:lnTo>
                  <a:lnTo>
                    <a:pt x="7907528" y="4039451"/>
                  </a:lnTo>
                  <a:lnTo>
                    <a:pt x="7855572" y="4048658"/>
                  </a:lnTo>
                  <a:lnTo>
                    <a:pt x="7803705" y="4058323"/>
                  </a:lnTo>
                  <a:lnTo>
                    <a:pt x="7751915" y="4068432"/>
                  </a:lnTo>
                  <a:lnTo>
                    <a:pt x="7700213" y="4078998"/>
                  </a:lnTo>
                  <a:lnTo>
                    <a:pt x="7648613" y="4090009"/>
                  </a:lnTo>
                  <a:lnTo>
                    <a:pt x="7597102" y="4101477"/>
                  </a:lnTo>
                  <a:lnTo>
                    <a:pt x="7545705" y="4113377"/>
                  </a:lnTo>
                  <a:lnTo>
                    <a:pt x="7494410" y="4125734"/>
                  </a:lnTo>
                  <a:lnTo>
                    <a:pt x="7443216" y="4138536"/>
                  </a:lnTo>
                  <a:lnTo>
                    <a:pt x="7392136" y="4151782"/>
                  </a:lnTo>
                  <a:lnTo>
                    <a:pt x="7341171" y="4165473"/>
                  </a:lnTo>
                  <a:lnTo>
                    <a:pt x="7290333" y="4179595"/>
                  </a:lnTo>
                  <a:lnTo>
                    <a:pt x="7239622" y="4194175"/>
                  </a:lnTo>
                  <a:lnTo>
                    <a:pt x="7189038" y="4209186"/>
                  </a:lnTo>
                  <a:lnTo>
                    <a:pt x="7138581" y="4224629"/>
                  </a:lnTo>
                  <a:lnTo>
                    <a:pt x="7088264" y="4240530"/>
                  </a:lnTo>
                  <a:lnTo>
                    <a:pt x="7038086" y="4256849"/>
                  </a:lnTo>
                  <a:lnTo>
                    <a:pt x="6988061" y="4273613"/>
                  </a:lnTo>
                  <a:lnTo>
                    <a:pt x="6938162" y="4290809"/>
                  </a:lnTo>
                  <a:lnTo>
                    <a:pt x="6888429" y="4308437"/>
                  </a:lnTo>
                  <a:lnTo>
                    <a:pt x="6838848" y="4326496"/>
                  </a:lnTo>
                  <a:lnTo>
                    <a:pt x="6789433" y="4344987"/>
                  </a:lnTo>
                  <a:lnTo>
                    <a:pt x="6740169" y="4363910"/>
                  </a:lnTo>
                  <a:lnTo>
                    <a:pt x="6691084" y="4383265"/>
                  </a:lnTo>
                  <a:lnTo>
                    <a:pt x="6642151" y="4403039"/>
                  </a:lnTo>
                  <a:lnTo>
                    <a:pt x="6593408" y="4423232"/>
                  </a:lnTo>
                  <a:lnTo>
                    <a:pt x="6544831" y="4443857"/>
                  </a:lnTo>
                  <a:lnTo>
                    <a:pt x="6496444" y="4464901"/>
                  </a:lnTo>
                  <a:lnTo>
                    <a:pt x="6448234" y="4486364"/>
                  </a:lnTo>
                  <a:lnTo>
                    <a:pt x="6400216" y="4508246"/>
                  </a:lnTo>
                  <a:lnTo>
                    <a:pt x="6352387" y="4530547"/>
                  </a:lnTo>
                  <a:lnTo>
                    <a:pt x="6304762" y="4553255"/>
                  </a:lnTo>
                  <a:lnTo>
                    <a:pt x="6257328" y="4576381"/>
                  </a:lnTo>
                  <a:lnTo>
                    <a:pt x="6210097" y="4599927"/>
                  </a:lnTo>
                  <a:lnTo>
                    <a:pt x="6163068" y="4623879"/>
                  </a:lnTo>
                  <a:lnTo>
                    <a:pt x="6116269" y="4648225"/>
                  </a:lnTo>
                  <a:lnTo>
                    <a:pt x="6069673" y="4672990"/>
                  </a:lnTo>
                  <a:lnTo>
                    <a:pt x="6023292" y="4698162"/>
                  </a:lnTo>
                  <a:lnTo>
                    <a:pt x="5977115" y="4723727"/>
                  </a:lnTo>
                  <a:lnTo>
                    <a:pt x="5931179" y="4749698"/>
                  </a:lnTo>
                  <a:lnTo>
                    <a:pt x="5885472" y="4776063"/>
                  </a:lnTo>
                  <a:lnTo>
                    <a:pt x="5839993" y="4802822"/>
                  </a:lnTo>
                  <a:lnTo>
                    <a:pt x="5794743" y="4829988"/>
                  </a:lnTo>
                  <a:lnTo>
                    <a:pt x="5749734" y="4857534"/>
                  </a:lnTo>
                  <a:lnTo>
                    <a:pt x="5704967" y="4885474"/>
                  </a:lnTo>
                  <a:lnTo>
                    <a:pt x="5660441" y="4913808"/>
                  </a:lnTo>
                  <a:lnTo>
                    <a:pt x="5616168" y="4942510"/>
                  </a:lnTo>
                  <a:lnTo>
                    <a:pt x="5572150" y="4971618"/>
                  </a:lnTo>
                  <a:lnTo>
                    <a:pt x="5528386" y="5001095"/>
                  </a:lnTo>
                  <a:lnTo>
                    <a:pt x="5484863" y="5030952"/>
                  </a:lnTo>
                  <a:lnTo>
                    <a:pt x="5441620" y="5061191"/>
                  </a:lnTo>
                  <a:lnTo>
                    <a:pt x="5398630" y="5091798"/>
                  </a:lnTo>
                  <a:lnTo>
                    <a:pt x="5355920" y="5122786"/>
                  </a:lnTo>
                  <a:lnTo>
                    <a:pt x="5313464" y="5154142"/>
                  </a:lnTo>
                  <a:lnTo>
                    <a:pt x="5271287" y="5185867"/>
                  </a:lnTo>
                  <a:lnTo>
                    <a:pt x="5229390" y="5217947"/>
                  </a:lnTo>
                  <a:lnTo>
                    <a:pt x="5187785" y="5250396"/>
                  </a:lnTo>
                  <a:lnTo>
                    <a:pt x="5146446" y="5283212"/>
                  </a:lnTo>
                  <a:lnTo>
                    <a:pt x="5105400" y="5316385"/>
                  </a:lnTo>
                  <a:lnTo>
                    <a:pt x="5064645" y="5349913"/>
                  </a:lnTo>
                  <a:lnTo>
                    <a:pt x="5024183" y="5383784"/>
                  </a:lnTo>
                  <a:lnTo>
                    <a:pt x="4984013" y="5418010"/>
                  </a:lnTo>
                  <a:lnTo>
                    <a:pt x="4944148" y="5452580"/>
                  </a:lnTo>
                  <a:lnTo>
                    <a:pt x="4904587" y="5487505"/>
                  </a:lnTo>
                  <a:lnTo>
                    <a:pt x="4865319" y="5522773"/>
                  </a:lnTo>
                  <a:lnTo>
                    <a:pt x="4826368" y="5558371"/>
                  </a:lnTo>
                  <a:lnTo>
                    <a:pt x="4787722" y="5594312"/>
                  </a:lnTo>
                  <a:lnTo>
                    <a:pt x="4749393" y="5630583"/>
                  </a:lnTo>
                  <a:lnTo>
                    <a:pt x="4711382" y="5667197"/>
                  </a:lnTo>
                  <a:lnTo>
                    <a:pt x="4673689" y="5704141"/>
                  </a:lnTo>
                  <a:lnTo>
                    <a:pt x="4636313" y="5741403"/>
                  </a:lnTo>
                  <a:lnTo>
                    <a:pt x="4599279" y="5778982"/>
                  </a:lnTo>
                  <a:lnTo>
                    <a:pt x="4562564" y="5816892"/>
                  </a:lnTo>
                  <a:lnTo>
                    <a:pt x="4526178" y="5855119"/>
                  </a:lnTo>
                  <a:lnTo>
                    <a:pt x="4490390" y="5893371"/>
                  </a:lnTo>
                  <a:lnTo>
                    <a:pt x="4454398" y="5932513"/>
                  </a:lnTo>
                  <a:lnTo>
                    <a:pt x="4419028" y="5971667"/>
                  </a:lnTo>
                  <a:lnTo>
                    <a:pt x="4383989" y="6011126"/>
                  </a:lnTo>
                  <a:lnTo>
                    <a:pt x="4349293" y="6050902"/>
                  </a:lnTo>
                  <a:lnTo>
                    <a:pt x="4314952" y="6090971"/>
                  </a:lnTo>
                  <a:lnTo>
                    <a:pt x="4280954" y="6131344"/>
                  </a:lnTo>
                  <a:lnTo>
                    <a:pt x="4247312" y="6171997"/>
                  </a:lnTo>
                  <a:lnTo>
                    <a:pt x="4214025" y="6212941"/>
                  </a:lnTo>
                  <a:lnTo>
                    <a:pt x="4181094" y="6254191"/>
                  </a:lnTo>
                  <a:lnTo>
                    <a:pt x="4148518" y="6295720"/>
                  </a:lnTo>
                  <a:lnTo>
                    <a:pt x="4116311" y="6337516"/>
                  </a:lnTo>
                  <a:lnTo>
                    <a:pt x="4084472" y="6379604"/>
                  </a:lnTo>
                  <a:lnTo>
                    <a:pt x="4052989" y="6421958"/>
                  </a:lnTo>
                  <a:lnTo>
                    <a:pt x="4021886" y="6464592"/>
                  </a:lnTo>
                  <a:lnTo>
                    <a:pt x="3991140" y="6507493"/>
                  </a:lnTo>
                  <a:lnTo>
                    <a:pt x="3960774" y="6550660"/>
                  </a:lnTo>
                  <a:lnTo>
                    <a:pt x="3930789" y="6594081"/>
                  </a:lnTo>
                  <a:lnTo>
                    <a:pt x="3901186" y="6637769"/>
                  </a:lnTo>
                  <a:lnTo>
                    <a:pt x="3871963" y="6681711"/>
                  </a:lnTo>
                  <a:lnTo>
                    <a:pt x="3843109" y="6725907"/>
                  </a:lnTo>
                  <a:lnTo>
                    <a:pt x="3814648" y="6770357"/>
                  </a:lnTo>
                  <a:lnTo>
                    <a:pt x="3786581" y="6815036"/>
                  </a:lnTo>
                  <a:lnTo>
                    <a:pt x="3758895" y="6859968"/>
                  </a:lnTo>
                  <a:lnTo>
                    <a:pt x="3731603" y="6905142"/>
                  </a:lnTo>
                  <a:lnTo>
                    <a:pt x="3704945" y="6950164"/>
                  </a:lnTo>
                  <a:lnTo>
                    <a:pt x="3678199" y="6996189"/>
                  </a:lnTo>
                  <a:lnTo>
                    <a:pt x="3652101" y="7042048"/>
                  </a:lnTo>
                  <a:lnTo>
                    <a:pt x="3626396" y="7088137"/>
                  </a:lnTo>
                  <a:lnTo>
                    <a:pt x="3601097" y="7134453"/>
                  </a:lnTo>
                  <a:lnTo>
                    <a:pt x="3577615" y="7178345"/>
                  </a:lnTo>
                  <a:lnTo>
                    <a:pt x="3554501" y="7222414"/>
                  </a:lnTo>
                  <a:lnTo>
                    <a:pt x="3531755" y="7266648"/>
                  </a:lnTo>
                  <a:lnTo>
                    <a:pt x="3509378" y="7311047"/>
                  </a:lnTo>
                  <a:lnTo>
                    <a:pt x="3487382" y="7355611"/>
                  </a:lnTo>
                  <a:lnTo>
                    <a:pt x="3465741" y="7400353"/>
                  </a:lnTo>
                  <a:lnTo>
                    <a:pt x="3444481" y="7445273"/>
                  </a:lnTo>
                  <a:lnTo>
                    <a:pt x="3423589" y="7490346"/>
                  </a:lnTo>
                  <a:lnTo>
                    <a:pt x="3411702" y="7516571"/>
                  </a:lnTo>
                  <a:lnTo>
                    <a:pt x="4620958" y="7516571"/>
                  </a:lnTo>
                  <a:lnTo>
                    <a:pt x="4631156" y="7504176"/>
                  </a:lnTo>
                  <a:lnTo>
                    <a:pt x="4661509" y="7467917"/>
                  </a:lnTo>
                  <a:lnTo>
                    <a:pt x="4692802" y="7431227"/>
                  </a:lnTo>
                  <a:lnTo>
                    <a:pt x="4724108" y="7395172"/>
                  </a:lnTo>
                  <a:lnTo>
                    <a:pt x="4755743" y="7359409"/>
                  </a:lnTo>
                  <a:lnTo>
                    <a:pt x="4787697" y="7323937"/>
                  </a:lnTo>
                  <a:lnTo>
                    <a:pt x="4819980" y="7288746"/>
                  </a:lnTo>
                  <a:lnTo>
                    <a:pt x="4852568" y="7253846"/>
                  </a:lnTo>
                  <a:lnTo>
                    <a:pt x="4885474" y="7219251"/>
                  </a:lnTo>
                  <a:lnTo>
                    <a:pt x="4918684" y="7184936"/>
                  </a:lnTo>
                  <a:lnTo>
                    <a:pt x="4952212" y="7150938"/>
                  </a:lnTo>
                  <a:lnTo>
                    <a:pt x="4986045" y="7117245"/>
                  </a:lnTo>
                  <a:lnTo>
                    <a:pt x="5020170" y="7083857"/>
                  </a:lnTo>
                  <a:lnTo>
                    <a:pt x="5054612" y="7050773"/>
                  </a:lnTo>
                  <a:lnTo>
                    <a:pt x="5089334" y="7018007"/>
                  </a:lnTo>
                  <a:lnTo>
                    <a:pt x="5124361" y="6985546"/>
                  </a:lnTo>
                  <a:lnTo>
                    <a:pt x="5159680" y="6953415"/>
                  </a:lnTo>
                  <a:lnTo>
                    <a:pt x="5195278" y="6921601"/>
                  </a:lnTo>
                  <a:lnTo>
                    <a:pt x="5231168" y="6890105"/>
                  </a:lnTo>
                  <a:lnTo>
                    <a:pt x="5267337" y="6858940"/>
                  </a:lnTo>
                  <a:lnTo>
                    <a:pt x="5303799" y="6828104"/>
                  </a:lnTo>
                  <a:lnTo>
                    <a:pt x="5340528" y="6797586"/>
                  </a:lnTo>
                  <a:lnTo>
                    <a:pt x="5377535" y="6767411"/>
                  </a:lnTo>
                  <a:lnTo>
                    <a:pt x="5414797" y="6737566"/>
                  </a:lnTo>
                  <a:lnTo>
                    <a:pt x="5452338" y="6708064"/>
                  </a:lnTo>
                  <a:lnTo>
                    <a:pt x="5490146" y="6678904"/>
                  </a:lnTo>
                  <a:lnTo>
                    <a:pt x="5528221" y="6650075"/>
                  </a:lnTo>
                  <a:lnTo>
                    <a:pt x="5566549" y="6621602"/>
                  </a:lnTo>
                  <a:lnTo>
                    <a:pt x="5605132" y="6593484"/>
                  </a:lnTo>
                  <a:lnTo>
                    <a:pt x="5643956" y="6565697"/>
                  </a:lnTo>
                  <a:lnTo>
                    <a:pt x="5683047" y="6538265"/>
                  </a:lnTo>
                  <a:lnTo>
                    <a:pt x="5722378" y="6511201"/>
                  </a:lnTo>
                  <a:lnTo>
                    <a:pt x="5761952" y="6484480"/>
                  </a:lnTo>
                  <a:lnTo>
                    <a:pt x="5801753" y="6458128"/>
                  </a:lnTo>
                  <a:lnTo>
                    <a:pt x="5841809" y="6432118"/>
                  </a:lnTo>
                  <a:lnTo>
                    <a:pt x="5882094" y="6406489"/>
                  </a:lnTo>
                  <a:lnTo>
                    <a:pt x="5922594" y="6381216"/>
                  </a:lnTo>
                  <a:lnTo>
                    <a:pt x="5963336" y="6356312"/>
                  </a:lnTo>
                  <a:lnTo>
                    <a:pt x="6004293" y="6331775"/>
                  </a:lnTo>
                  <a:lnTo>
                    <a:pt x="6045479" y="6307620"/>
                  </a:lnTo>
                  <a:lnTo>
                    <a:pt x="6086868" y="6283820"/>
                  </a:lnTo>
                  <a:lnTo>
                    <a:pt x="6128486" y="6260401"/>
                  </a:lnTo>
                  <a:lnTo>
                    <a:pt x="6170307" y="6237363"/>
                  </a:lnTo>
                  <a:lnTo>
                    <a:pt x="6212332" y="6214707"/>
                  </a:lnTo>
                  <a:lnTo>
                    <a:pt x="6254547" y="6192418"/>
                  </a:lnTo>
                  <a:lnTo>
                    <a:pt x="6296977" y="6170523"/>
                  </a:lnTo>
                  <a:lnTo>
                    <a:pt x="6339611" y="6149010"/>
                  </a:lnTo>
                  <a:lnTo>
                    <a:pt x="6382423" y="6127877"/>
                  </a:lnTo>
                  <a:lnTo>
                    <a:pt x="6425425" y="6107138"/>
                  </a:lnTo>
                  <a:lnTo>
                    <a:pt x="6468618" y="6086780"/>
                  </a:lnTo>
                  <a:lnTo>
                    <a:pt x="6511988" y="6066828"/>
                  </a:lnTo>
                  <a:lnTo>
                    <a:pt x="6555537" y="6047257"/>
                  </a:lnTo>
                  <a:lnTo>
                    <a:pt x="6599263" y="6028080"/>
                  </a:lnTo>
                  <a:lnTo>
                    <a:pt x="6643154" y="6009297"/>
                  </a:lnTo>
                  <a:lnTo>
                    <a:pt x="6687223" y="5990920"/>
                  </a:lnTo>
                  <a:lnTo>
                    <a:pt x="6731444" y="5972937"/>
                  </a:lnTo>
                  <a:lnTo>
                    <a:pt x="6775831" y="5955347"/>
                  </a:lnTo>
                  <a:lnTo>
                    <a:pt x="6820382" y="5938164"/>
                  </a:lnTo>
                  <a:lnTo>
                    <a:pt x="6865086" y="5921387"/>
                  </a:lnTo>
                  <a:lnTo>
                    <a:pt x="6909930" y="5905017"/>
                  </a:lnTo>
                  <a:lnTo>
                    <a:pt x="6954926" y="5889041"/>
                  </a:lnTo>
                  <a:lnTo>
                    <a:pt x="7000062" y="5873483"/>
                  </a:lnTo>
                  <a:lnTo>
                    <a:pt x="7045338" y="5858332"/>
                  </a:lnTo>
                  <a:lnTo>
                    <a:pt x="7090740" y="5843587"/>
                  </a:lnTo>
                  <a:lnTo>
                    <a:pt x="7136282" y="5829249"/>
                  </a:lnTo>
                  <a:lnTo>
                    <a:pt x="7181951" y="5815330"/>
                  </a:lnTo>
                  <a:lnTo>
                    <a:pt x="7227748" y="5801817"/>
                  </a:lnTo>
                  <a:lnTo>
                    <a:pt x="7273658" y="5788723"/>
                  </a:lnTo>
                  <a:lnTo>
                    <a:pt x="7319683" y="5776049"/>
                  </a:lnTo>
                  <a:lnTo>
                    <a:pt x="7365822" y="5763780"/>
                  </a:lnTo>
                  <a:lnTo>
                    <a:pt x="7412075" y="5751931"/>
                  </a:lnTo>
                  <a:lnTo>
                    <a:pt x="7458430" y="5740501"/>
                  </a:lnTo>
                  <a:lnTo>
                    <a:pt x="7504874" y="5729490"/>
                  </a:lnTo>
                  <a:lnTo>
                    <a:pt x="7551433" y="5718911"/>
                  </a:lnTo>
                  <a:lnTo>
                    <a:pt x="7598080" y="5708739"/>
                  </a:lnTo>
                  <a:lnTo>
                    <a:pt x="7644816" y="5698985"/>
                  </a:lnTo>
                  <a:lnTo>
                    <a:pt x="7691641" y="5689663"/>
                  </a:lnTo>
                  <a:lnTo>
                    <a:pt x="7738542" y="5680761"/>
                  </a:lnTo>
                  <a:lnTo>
                    <a:pt x="7785532" y="5672290"/>
                  </a:lnTo>
                  <a:lnTo>
                    <a:pt x="7832585" y="5664238"/>
                  </a:lnTo>
                  <a:lnTo>
                    <a:pt x="7879715" y="5656605"/>
                  </a:lnTo>
                  <a:lnTo>
                    <a:pt x="7926908" y="5649404"/>
                  </a:lnTo>
                  <a:lnTo>
                    <a:pt x="7974165" y="5642622"/>
                  </a:lnTo>
                  <a:lnTo>
                    <a:pt x="8021485" y="5636285"/>
                  </a:lnTo>
                  <a:lnTo>
                    <a:pt x="8068856" y="5630354"/>
                  </a:lnTo>
                  <a:lnTo>
                    <a:pt x="8116278" y="5624868"/>
                  </a:lnTo>
                  <a:lnTo>
                    <a:pt x="8163750" y="5619801"/>
                  </a:lnTo>
                  <a:lnTo>
                    <a:pt x="8211261" y="5615165"/>
                  </a:lnTo>
                  <a:lnTo>
                    <a:pt x="8258810" y="5610961"/>
                  </a:lnTo>
                  <a:lnTo>
                    <a:pt x="8306409" y="5607189"/>
                  </a:lnTo>
                  <a:lnTo>
                    <a:pt x="8354034" y="5603837"/>
                  </a:lnTo>
                  <a:lnTo>
                    <a:pt x="8401685" y="5600928"/>
                  </a:lnTo>
                  <a:lnTo>
                    <a:pt x="8449348" y="5598439"/>
                  </a:lnTo>
                  <a:lnTo>
                    <a:pt x="8497049" y="5596382"/>
                  </a:lnTo>
                  <a:lnTo>
                    <a:pt x="8544763" y="5594756"/>
                  </a:lnTo>
                  <a:lnTo>
                    <a:pt x="8592490" y="5593562"/>
                  </a:lnTo>
                  <a:lnTo>
                    <a:pt x="8640216" y="5592800"/>
                  </a:lnTo>
                  <a:lnTo>
                    <a:pt x="8687956" y="5592470"/>
                  </a:lnTo>
                  <a:lnTo>
                    <a:pt x="8735695" y="5592572"/>
                  </a:lnTo>
                  <a:lnTo>
                    <a:pt x="8783434" y="5593105"/>
                  </a:lnTo>
                  <a:lnTo>
                    <a:pt x="8805507" y="5593550"/>
                  </a:lnTo>
                  <a:lnTo>
                    <a:pt x="8805507" y="3952341"/>
                  </a:lnTo>
                  <a:close/>
                </a:path>
              </a:pathLst>
            </a:custGeom>
            <a:solidFill>
              <a:srgbClr val="FFFFFF">
                <a:alpha val="4391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28121" y="3824664"/>
              <a:ext cx="7858124" cy="53339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260" y="5143501"/>
              <a:ext cx="9772649" cy="316229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40593" y="69411"/>
            <a:ext cx="11948160" cy="36499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6599"/>
              </a:lnSpc>
              <a:spcBef>
                <a:spcPts val="90"/>
              </a:spcBef>
            </a:pPr>
            <a:r>
              <a:rPr sz="10200" spc="1195" dirty="0">
                <a:solidFill>
                  <a:srgbClr val="FFFFFF"/>
                </a:solidFill>
              </a:rPr>
              <a:t>ACTIVIDADES</a:t>
            </a:r>
            <a:r>
              <a:rPr sz="10200" spc="459" dirty="0">
                <a:solidFill>
                  <a:srgbClr val="FFFFFF"/>
                </a:solidFill>
              </a:rPr>
              <a:t> </a:t>
            </a:r>
            <a:r>
              <a:rPr sz="10200" spc="1575" dirty="0">
                <a:solidFill>
                  <a:srgbClr val="FFFFFF"/>
                </a:solidFill>
              </a:rPr>
              <a:t>DE </a:t>
            </a:r>
            <a:r>
              <a:rPr sz="10200" spc="-3060" dirty="0">
                <a:solidFill>
                  <a:srgbClr val="FFFFFF"/>
                </a:solidFill>
              </a:rPr>
              <a:t> </a:t>
            </a:r>
            <a:r>
              <a:rPr sz="10200" spc="1255" dirty="0">
                <a:solidFill>
                  <a:srgbClr val="FFFFFF"/>
                </a:solidFill>
              </a:rPr>
              <a:t>SALUD</a:t>
            </a:r>
            <a:r>
              <a:rPr sz="10200" spc="480" dirty="0">
                <a:solidFill>
                  <a:srgbClr val="FFFFFF"/>
                </a:solidFill>
              </a:rPr>
              <a:t> </a:t>
            </a:r>
            <a:r>
              <a:rPr sz="10200" spc="1010" dirty="0">
                <a:solidFill>
                  <a:srgbClr val="FFFFFF"/>
                </a:solidFill>
              </a:rPr>
              <a:t>PUBLICA</a:t>
            </a:r>
            <a:endParaRPr sz="10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04900"/>
            <a:ext cx="14630400" cy="75438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600" y="8877300"/>
            <a:ext cx="3762375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FD9D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2583" y="744542"/>
            <a:ext cx="12051627" cy="8124824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14031030" y="3936908"/>
            <a:ext cx="4062619" cy="174009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17000"/>
              </a:lnSpc>
              <a:spcBef>
                <a:spcPts val="90"/>
              </a:spcBef>
            </a:pPr>
            <a:r>
              <a:rPr lang="es-CO" sz="3200" spc="535" dirty="0" err="1">
                <a:latin typeface="Tahoma"/>
                <a:cs typeface="Tahoma"/>
              </a:rPr>
              <a:t>C</a:t>
            </a:r>
            <a:r>
              <a:rPr sz="3200" spc="535" dirty="0" err="1" smtClean="0">
                <a:latin typeface="Tahoma"/>
                <a:cs typeface="Tahoma"/>
              </a:rPr>
              <a:t>omporta</a:t>
            </a:r>
            <a:r>
              <a:rPr sz="3200" spc="545" dirty="0" err="1" smtClean="0">
                <a:latin typeface="Tahoma"/>
                <a:cs typeface="Tahoma"/>
              </a:rPr>
              <a:t>miento</a:t>
            </a:r>
            <a:r>
              <a:rPr sz="3200" spc="-355" dirty="0" smtClean="0">
                <a:latin typeface="Tahoma"/>
                <a:cs typeface="Tahoma"/>
              </a:rPr>
              <a:t> </a:t>
            </a:r>
            <a:r>
              <a:rPr sz="3200" spc="480" dirty="0">
                <a:latin typeface="Tahoma"/>
                <a:cs typeface="Tahoma"/>
              </a:rPr>
              <a:t>del </a:t>
            </a:r>
            <a:r>
              <a:rPr sz="3200" spc="-1689" dirty="0">
                <a:latin typeface="Tahoma"/>
                <a:cs typeface="Tahoma"/>
              </a:rPr>
              <a:t> </a:t>
            </a:r>
            <a:r>
              <a:rPr sz="3200" spc="385" dirty="0">
                <a:latin typeface="Tahoma"/>
                <a:cs typeface="Tahoma"/>
              </a:rPr>
              <a:t>evento </a:t>
            </a:r>
            <a:r>
              <a:rPr sz="3200" spc="390" dirty="0">
                <a:latin typeface="Tahoma"/>
                <a:cs typeface="Tahoma"/>
              </a:rPr>
              <a:t> </a:t>
            </a:r>
            <a:r>
              <a:rPr sz="3200" spc="425" dirty="0">
                <a:latin typeface="Tahoma"/>
                <a:cs typeface="Tahoma"/>
              </a:rPr>
              <a:t>segun</a:t>
            </a:r>
            <a:r>
              <a:rPr sz="3200" spc="-385" dirty="0">
                <a:latin typeface="Tahoma"/>
                <a:cs typeface="Tahoma"/>
              </a:rPr>
              <a:t> </a:t>
            </a:r>
            <a:r>
              <a:rPr sz="3200" spc="325" dirty="0">
                <a:latin typeface="Tahoma"/>
                <a:cs typeface="Tahoma"/>
              </a:rPr>
              <a:t>sexo</a:t>
            </a:r>
            <a:endParaRPr sz="3200" dirty="0">
              <a:latin typeface="Tahoma"/>
              <a:cs typeface="Tahoma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7419" y="8115300"/>
            <a:ext cx="3762375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561" y="523220"/>
            <a:ext cx="18287999" cy="1028699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4401800" y="4914900"/>
            <a:ext cx="1049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200" dirty="0" smtClean="0"/>
              <a:t>Rural</a:t>
            </a:r>
            <a:endParaRPr lang="es-CO" sz="3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8801100"/>
            <a:ext cx="3762375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62000" y="-1731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FD9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"/>
          <p:cNvSpPr/>
          <p:nvPr/>
        </p:nvSpPr>
        <p:spPr>
          <a:xfrm>
            <a:off x="-762000" y="-31173"/>
            <a:ext cx="174498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FD9D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212833"/>
              </p:ext>
            </p:extLst>
          </p:nvPr>
        </p:nvGraphicFramePr>
        <p:xfrm>
          <a:off x="467544" y="404664"/>
          <a:ext cx="16372656" cy="9234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FD9D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46318"/>
            <a:ext cx="18287999" cy="955357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00" y="8641365"/>
            <a:ext cx="3762375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8256"/>
            <a:ext cx="18298160" cy="10285095"/>
          </a:xfrm>
          <a:custGeom>
            <a:avLst/>
            <a:gdLst/>
            <a:ahLst/>
            <a:cxnLst/>
            <a:rect l="l" t="t" r="r" b="b"/>
            <a:pathLst>
              <a:path w="18298160" h="10285095">
                <a:moveTo>
                  <a:pt x="2795879" y="9206128"/>
                </a:moveTo>
                <a:lnTo>
                  <a:pt x="2794241" y="9158643"/>
                </a:lnTo>
                <a:lnTo>
                  <a:pt x="2788615" y="9111628"/>
                </a:lnTo>
                <a:lnTo>
                  <a:pt x="2778391" y="9065235"/>
                </a:lnTo>
                <a:lnTo>
                  <a:pt x="2755493" y="9025928"/>
                </a:lnTo>
                <a:lnTo>
                  <a:pt x="2724874" y="8997417"/>
                </a:lnTo>
                <a:lnTo>
                  <a:pt x="2688475" y="8979103"/>
                </a:lnTo>
                <a:lnTo>
                  <a:pt x="2648242" y="8970391"/>
                </a:lnTo>
                <a:lnTo>
                  <a:pt x="2606116" y="8970696"/>
                </a:lnTo>
                <a:lnTo>
                  <a:pt x="2564041" y="8979433"/>
                </a:lnTo>
                <a:lnTo>
                  <a:pt x="2523947" y="8996020"/>
                </a:lnTo>
                <a:lnTo>
                  <a:pt x="2487790" y="9019845"/>
                </a:lnTo>
                <a:lnTo>
                  <a:pt x="2444521" y="9046654"/>
                </a:lnTo>
                <a:lnTo>
                  <a:pt x="2400985" y="9073032"/>
                </a:lnTo>
                <a:lnTo>
                  <a:pt x="2357221" y="9098978"/>
                </a:lnTo>
                <a:lnTo>
                  <a:pt x="2313203" y="9124531"/>
                </a:lnTo>
                <a:lnTo>
                  <a:pt x="2268982" y="9149702"/>
                </a:lnTo>
                <a:lnTo>
                  <a:pt x="2224532" y="9174518"/>
                </a:lnTo>
                <a:lnTo>
                  <a:pt x="2179891" y="9198991"/>
                </a:lnTo>
                <a:lnTo>
                  <a:pt x="2090064" y="9247022"/>
                </a:lnTo>
                <a:lnTo>
                  <a:pt x="1999576" y="9293974"/>
                </a:lnTo>
                <a:lnTo>
                  <a:pt x="1862848" y="9362732"/>
                </a:lnTo>
                <a:lnTo>
                  <a:pt x="1171765" y="9695828"/>
                </a:lnTo>
                <a:lnTo>
                  <a:pt x="1125867" y="9718484"/>
                </a:lnTo>
                <a:lnTo>
                  <a:pt x="1128280" y="9617672"/>
                </a:lnTo>
                <a:lnTo>
                  <a:pt x="1133856" y="9466542"/>
                </a:lnTo>
                <a:lnTo>
                  <a:pt x="1174280" y="8711438"/>
                </a:lnTo>
                <a:lnTo>
                  <a:pt x="1176451" y="8661070"/>
                </a:lnTo>
                <a:lnTo>
                  <a:pt x="1180045" y="8596097"/>
                </a:lnTo>
                <a:lnTo>
                  <a:pt x="1181760" y="8559305"/>
                </a:lnTo>
                <a:lnTo>
                  <a:pt x="1183068" y="8520430"/>
                </a:lnTo>
                <a:lnTo>
                  <a:pt x="1183703" y="8480044"/>
                </a:lnTo>
                <a:lnTo>
                  <a:pt x="1183398" y="8438756"/>
                </a:lnTo>
                <a:lnTo>
                  <a:pt x="1181900" y="8397126"/>
                </a:lnTo>
                <a:lnTo>
                  <a:pt x="1178953" y="8355749"/>
                </a:lnTo>
                <a:lnTo>
                  <a:pt x="1174280" y="8315211"/>
                </a:lnTo>
                <a:lnTo>
                  <a:pt x="1167625" y="8276095"/>
                </a:lnTo>
                <a:lnTo>
                  <a:pt x="1158735" y="8238985"/>
                </a:lnTo>
                <a:lnTo>
                  <a:pt x="1133157" y="8173123"/>
                </a:lnTo>
                <a:lnTo>
                  <a:pt x="1095451" y="8122323"/>
                </a:lnTo>
                <a:lnTo>
                  <a:pt x="1043533" y="8091246"/>
                </a:lnTo>
                <a:lnTo>
                  <a:pt x="1011580" y="8084566"/>
                </a:lnTo>
                <a:lnTo>
                  <a:pt x="975283" y="8084579"/>
                </a:lnTo>
                <a:lnTo>
                  <a:pt x="934377" y="8091856"/>
                </a:lnTo>
                <a:lnTo>
                  <a:pt x="888606" y="8107007"/>
                </a:lnTo>
                <a:lnTo>
                  <a:pt x="709155" y="8201342"/>
                </a:lnTo>
                <a:lnTo>
                  <a:pt x="575360" y="8273643"/>
                </a:lnTo>
                <a:lnTo>
                  <a:pt x="442404" y="8347469"/>
                </a:lnTo>
                <a:lnTo>
                  <a:pt x="310438" y="8423021"/>
                </a:lnTo>
                <a:lnTo>
                  <a:pt x="223088" y="8474431"/>
                </a:lnTo>
                <a:lnTo>
                  <a:pt x="136271" y="8526755"/>
                </a:lnTo>
                <a:lnTo>
                  <a:pt x="50038" y="8580018"/>
                </a:lnTo>
                <a:lnTo>
                  <a:pt x="0" y="8611591"/>
                </a:lnTo>
                <a:lnTo>
                  <a:pt x="0" y="8980983"/>
                </a:lnTo>
                <a:lnTo>
                  <a:pt x="105295" y="8909571"/>
                </a:lnTo>
                <a:lnTo>
                  <a:pt x="148336" y="8880983"/>
                </a:lnTo>
                <a:lnTo>
                  <a:pt x="191643" y="8853030"/>
                </a:lnTo>
                <a:lnTo>
                  <a:pt x="235318" y="8825941"/>
                </a:lnTo>
                <a:lnTo>
                  <a:pt x="279463" y="8799932"/>
                </a:lnTo>
                <a:lnTo>
                  <a:pt x="369633" y="8745690"/>
                </a:lnTo>
                <a:lnTo>
                  <a:pt x="505663" y="8665680"/>
                </a:lnTo>
                <a:lnTo>
                  <a:pt x="596963" y="8613445"/>
                </a:lnTo>
                <a:lnTo>
                  <a:pt x="688848" y="8562251"/>
                </a:lnTo>
                <a:lnTo>
                  <a:pt x="781392" y="8512238"/>
                </a:lnTo>
                <a:lnTo>
                  <a:pt x="827938" y="8487715"/>
                </a:lnTo>
                <a:lnTo>
                  <a:pt x="874674" y="8463547"/>
                </a:lnTo>
                <a:lnTo>
                  <a:pt x="873582" y="8513686"/>
                </a:lnTo>
                <a:lnTo>
                  <a:pt x="870445" y="8613940"/>
                </a:lnTo>
                <a:lnTo>
                  <a:pt x="863765" y="8764245"/>
                </a:lnTo>
                <a:lnTo>
                  <a:pt x="834758" y="9265031"/>
                </a:lnTo>
                <a:lnTo>
                  <a:pt x="825296" y="9465437"/>
                </a:lnTo>
                <a:lnTo>
                  <a:pt x="822032" y="9565703"/>
                </a:lnTo>
                <a:lnTo>
                  <a:pt x="819340" y="9711703"/>
                </a:lnTo>
                <a:lnTo>
                  <a:pt x="815898" y="9758134"/>
                </a:lnTo>
                <a:lnTo>
                  <a:pt x="811542" y="9804933"/>
                </a:lnTo>
                <a:lnTo>
                  <a:pt x="807999" y="9851733"/>
                </a:lnTo>
                <a:lnTo>
                  <a:pt x="807046" y="9898126"/>
                </a:lnTo>
                <a:lnTo>
                  <a:pt x="810412" y="9943719"/>
                </a:lnTo>
                <a:lnTo>
                  <a:pt x="819861" y="9988156"/>
                </a:lnTo>
                <a:lnTo>
                  <a:pt x="837120" y="10031019"/>
                </a:lnTo>
                <a:lnTo>
                  <a:pt x="866190" y="10067328"/>
                </a:lnTo>
                <a:lnTo>
                  <a:pt x="901687" y="10090874"/>
                </a:lnTo>
                <a:lnTo>
                  <a:pt x="941743" y="10103040"/>
                </a:lnTo>
                <a:lnTo>
                  <a:pt x="984504" y="10105225"/>
                </a:lnTo>
                <a:lnTo>
                  <a:pt x="1028103" y="10098811"/>
                </a:lnTo>
                <a:lnTo>
                  <a:pt x="1070660" y="10085172"/>
                </a:lnTo>
                <a:lnTo>
                  <a:pt x="1110310" y="10065690"/>
                </a:lnTo>
                <a:lnTo>
                  <a:pt x="1154836" y="10045814"/>
                </a:lnTo>
                <a:lnTo>
                  <a:pt x="1199019" y="10025228"/>
                </a:lnTo>
                <a:lnTo>
                  <a:pt x="1242936" y="10004120"/>
                </a:lnTo>
                <a:lnTo>
                  <a:pt x="1417942" y="9918294"/>
                </a:lnTo>
                <a:lnTo>
                  <a:pt x="1553921" y="9854362"/>
                </a:lnTo>
                <a:lnTo>
                  <a:pt x="1782787" y="9744570"/>
                </a:lnTo>
                <a:lnTo>
                  <a:pt x="2010232" y="9631832"/>
                </a:lnTo>
                <a:lnTo>
                  <a:pt x="2236216" y="9516224"/>
                </a:lnTo>
                <a:lnTo>
                  <a:pt x="2460675" y="9397835"/>
                </a:lnTo>
                <a:lnTo>
                  <a:pt x="2271801" y="10284473"/>
                </a:lnTo>
                <a:lnTo>
                  <a:pt x="2586190" y="10284473"/>
                </a:lnTo>
                <a:lnTo>
                  <a:pt x="2724327" y="9636061"/>
                </a:lnTo>
                <a:lnTo>
                  <a:pt x="2746349" y="9537763"/>
                </a:lnTo>
                <a:lnTo>
                  <a:pt x="2774569" y="9397416"/>
                </a:lnTo>
                <a:lnTo>
                  <a:pt x="2782862" y="9349715"/>
                </a:lnTo>
                <a:lnTo>
                  <a:pt x="2789580" y="9301823"/>
                </a:lnTo>
                <a:lnTo>
                  <a:pt x="2794114" y="9253906"/>
                </a:lnTo>
                <a:lnTo>
                  <a:pt x="2795879" y="9206128"/>
                </a:lnTo>
                <a:close/>
              </a:path>
              <a:path w="18298160" h="10285095">
                <a:moveTo>
                  <a:pt x="4338840" y="9902292"/>
                </a:moveTo>
                <a:lnTo>
                  <a:pt x="4328287" y="9850691"/>
                </a:lnTo>
                <a:lnTo>
                  <a:pt x="4310354" y="9810458"/>
                </a:lnTo>
                <a:lnTo>
                  <a:pt x="4286047" y="9780600"/>
                </a:lnTo>
                <a:lnTo>
                  <a:pt x="4222153" y="9747961"/>
                </a:lnTo>
                <a:lnTo>
                  <a:pt x="4184523" y="9743148"/>
                </a:lnTo>
                <a:lnTo>
                  <a:pt x="4144429" y="9744685"/>
                </a:lnTo>
                <a:lnTo>
                  <a:pt x="4102836" y="9751530"/>
                </a:lnTo>
                <a:lnTo>
                  <a:pt x="4060723" y="9762693"/>
                </a:lnTo>
                <a:lnTo>
                  <a:pt x="4019054" y="9777171"/>
                </a:lnTo>
                <a:lnTo>
                  <a:pt x="3978846" y="9793935"/>
                </a:lnTo>
                <a:lnTo>
                  <a:pt x="3848531" y="9856826"/>
                </a:lnTo>
                <a:lnTo>
                  <a:pt x="3205442" y="10180498"/>
                </a:lnTo>
                <a:lnTo>
                  <a:pt x="3066859" y="10248189"/>
                </a:lnTo>
                <a:lnTo>
                  <a:pt x="2990405" y="10284473"/>
                </a:lnTo>
                <a:lnTo>
                  <a:pt x="3682542" y="10284473"/>
                </a:lnTo>
                <a:lnTo>
                  <a:pt x="3964584" y="10141775"/>
                </a:lnTo>
                <a:lnTo>
                  <a:pt x="3926624" y="10284473"/>
                </a:lnTo>
                <a:lnTo>
                  <a:pt x="4245597" y="10284473"/>
                </a:lnTo>
                <a:lnTo>
                  <a:pt x="4284180" y="10150069"/>
                </a:lnTo>
                <a:lnTo>
                  <a:pt x="4297426" y="10100907"/>
                </a:lnTo>
                <a:lnTo>
                  <a:pt x="4309796" y="10051593"/>
                </a:lnTo>
                <a:lnTo>
                  <a:pt x="4321010" y="10002088"/>
                </a:lnTo>
                <a:lnTo>
                  <a:pt x="4330776" y="9952342"/>
                </a:lnTo>
                <a:lnTo>
                  <a:pt x="4338840" y="9902292"/>
                </a:lnTo>
                <a:close/>
              </a:path>
              <a:path w="18298160" h="10285095">
                <a:moveTo>
                  <a:pt x="18297614" y="1611274"/>
                </a:moveTo>
                <a:lnTo>
                  <a:pt x="18283301" y="1615351"/>
                </a:lnTo>
                <a:lnTo>
                  <a:pt x="18283301" y="1061643"/>
                </a:lnTo>
                <a:lnTo>
                  <a:pt x="18278577" y="1029970"/>
                </a:lnTo>
                <a:lnTo>
                  <a:pt x="18266995" y="983907"/>
                </a:lnTo>
                <a:lnTo>
                  <a:pt x="18251018" y="939292"/>
                </a:lnTo>
                <a:lnTo>
                  <a:pt x="18230761" y="896442"/>
                </a:lnTo>
                <a:lnTo>
                  <a:pt x="18206377" y="855675"/>
                </a:lnTo>
                <a:lnTo>
                  <a:pt x="18177980" y="817321"/>
                </a:lnTo>
                <a:lnTo>
                  <a:pt x="18145710" y="781697"/>
                </a:lnTo>
                <a:lnTo>
                  <a:pt x="18110086" y="749427"/>
                </a:lnTo>
                <a:lnTo>
                  <a:pt x="18071732" y="721029"/>
                </a:lnTo>
                <a:lnTo>
                  <a:pt x="18030965" y="696645"/>
                </a:lnTo>
                <a:lnTo>
                  <a:pt x="17988115" y="676389"/>
                </a:lnTo>
                <a:lnTo>
                  <a:pt x="17943500" y="660412"/>
                </a:lnTo>
                <a:lnTo>
                  <a:pt x="17897425" y="648830"/>
                </a:lnTo>
                <a:lnTo>
                  <a:pt x="17850231" y="641794"/>
                </a:lnTo>
                <a:lnTo>
                  <a:pt x="17802213" y="639406"/>
                </a:lnTo>
                <a:lnTo>
                  <a:pt x="15581224" y="639406"/>
                </a:lnTo>
                <a:lnTo>
                  <a:pt x="15581084" y="626351"/>
                </a:lnTo>
                <a:lnTo>
                  <a:pt x="15591625" y="580288"/>
                </a:lnTo>
                <a:lnTo>
                  <a:pt x="15589555" y="424256"/>
                </a:lnTo>
                <a:lnTo>
                  <a:pt x="15591714" y="393623"/>
                </a:lnTo>
                <a:lnTo>
                  <a:pt x="15595270" y="360438"/>
                </a:lnTo>
                <a:lnTo>
                  <a:pt x="15599918" y="325234"/>
                </a:lnTo>
                <a:lnTo>
                  <a:pt x="15605341" y="288594"/>
                </a:lnTo>
                <a:lnTo>
                  <a:pt x="15600083" y="245021"/>
                </a:lnTo>
                <a:lnTo>
                  <a:pt x="15606154" y="207175"/>
                </a:lnTo>
                <a:lnTo>
                  <a:pt x="15600934" y="163525"/>
                </a:lnTo>
                <a:lnTo>
                  <a:pt x="15595270" y="120675"/>
                </a:lnTo>
                <a:lnTo>
                  <a:pt x="15588869" y="79209"/>
                </a:lnTo>
                <a:lnTo>
                  <a:pt x="15581427" y="39662"/>
                </a:lnTo>
                <a:lnTo>
                  <a:pt x="15572626" y="2603"/>
                </a:lnTo>
                <a:lnTo>
                  <a:pt x="15574036" y="0"/>
                </a:lnTo>
                <a:lnTo>
                  <a:pt x="15293213" y="1168"/>
                </a:lnTo>
                <a:lnTo>
                  <a:pt x="15293213" y="331317"/>
                </a:lnTo>
                <a:lnTo>
                  <a:pt x="15282990" y="376821"/>
                </a:lnTo>
                <a:lnTo>
                  <a:pt x="15285454" y="532091"/>
                </a:lnTo>
                <a:lnTo>
                  <a:pt x="15275040" y="577951"/>
                </a:lnTo>
                <a:lnTo>
                  <a:pt x="15275865" y="639406"/>
                </a:lnTo>
                <a:lnTo>
                  <a:pt x="14567103" y="639406"/>
                </a:lnTo>
                <a:lnTo>
                  <a:pt x="14647888" y="588835"/>
                </a:lnTo>
                <a:lnTo>
                  <a:pt x="14702308" y="568401"/>
                </a:lnTo>
                <a:lnTo>
                  <a:pt x="14965312" y="403161"/>
                </a:lnTo>
                <a:lnTo>
                  <a:pt x="15020087" y="382066"/>
                </a:lnTo>
                <a:lnTo>
                  <a:pt x="15193734" y="275005"/>
                </a:lnTo>
                <a:lnTo>
                  <a:pt x="15248077" y="254723"/>
                </a:lnTo>
                <a:lnTo>
                  <a:pt x="15291156" y="228561"/>
                </a:lnTo>
                <a:lnTo>
                  <a:pt x="15293213" y="331317"/>
                </a:lnTo>
                <a:lnTo>
                  <a:pt x="15293213" y="1168"/>
                </a:lnTo>
                <a:lnTo>
                  <a:pt x="15067242" y="2095"/>
                </a:lnTo>
                <a:lnTo>
                  <a:pt x="15032736" y="12446"/>
                </a:lnTo>
                <a:lnTo>
                  <a:pt x="14733346" y="191528"/>
                </a:lnTo>
                <a:lnTo>
                  <a:pt x="14679181" y="211480"/>
                </a:lnTo>
                <a:lnTo>
                  <a:pt x="14419834" y="369989"/>
                </a:lnTo>
                <a:lnTo>
                  <a:pt x="14387538" y="402920"/>
                </a:lnTo>
                <a:lnTo>
                  <a:pt x="14212913" y="511771"/>
                </a:lnTo>
                <a:lnTo>
                  <a:pt x="14212697" y="458901"/>
                </a:lnTo>
                <a:lnTo>
                  <a:pt x="14223784" y="411810"/>
                </a:lnTo>
                <a:lnTo>
                  <a:pt x="14223848" y="358419"/>
                </a:lnTo>
                <a:lnTo>
                  <a:pt x="14235189" y="310870"/>
                </a:lnTo>
                <a:lnTo>
                  <a:pt x="14235468" y="257073"/>
                </a:lnTo>
                <a:lnTo>
                  <a:pt x="14258608" y="161137"/>
                </a:lnTo>
                <a:lnTo>
                  <a:pt x="14259103" y="106934"/>
                </a:lnTo>
                <a:lnTo>
                  <a:pt x="14270812" y="58712"/>
                </a:lnTo>
                <a:lnTo>
                  <a:pt x="14286510" y="3136"/>
                </a:lnTo>
                <a:lnTo>
                  <a:pt x="13969594" y="1422"/>
                </a:lnTo>
                <a:lnTo>
                  <a:pt x="13962456" y="41224"/>
                </a:lnTo>
                <a:lnTo>
                  <a:pt x="13950468" y="89954"/>
                </a:lnTo>
                <a:lnTo>
                  <a:pt x="13949718" y="144627"/>
                </a:lnTo>
                <a:lnTo>
                  <a:pt x="13937844" y="193141"/>
                </a:lnTo>
                <a:lnTo>
                  <a:pt x="13937196" y="247624"/>
                </a:lnTo>
                <a:lnTo>
                  <a:pt x="13925423" y="295960"/>
                </a:lnTo>
                <a:lnTo>
                  <a:pt x="13924852" y="350304"/>
                </a:lnTo>
                <a:lnTo>
                  <a:pt x="13913142" y="398526"/>
                </a:lnTo>
                <a:lnTo>
                  <a:pt x="13912622" y="452767"/>
                </a:lnTo>
                <a:lnTo>
                  <a:pt x="13900950" y="500926"/>
                </a:lnTo>
                <a:lnTo>
                  <a:pt x="13900455" y="555117"/>
                </a:lnTo>
                <a:lnTo>
                  <a:pt x="13888796" y="603262"/>
                </a:lnTo>
                <a:lnTo>
                  <a:pt x="13881202" y="639406"/>
                </a:lnTo>
                <a:lnTo>
                  <a:pt x="1843747" y="639406"/>
                </a:lnTo>
                <a:lnTo>
                  <a:pt x="1795729" y="641794"/>
                </a:lnTo>
                <a:lnTo>
                  <a:pt x="1748536" y="648830"/>
                </a:lnTo>
                <a:lnTo>
                  <a:pt x="1702460" y="660412"/>
                </a:lnTo>
                <a:lnTo>
                  <a:pt x="1657845" y="676389"/>
                </a:lnTo>
                <a:lnTo>
                  <a:pt x="1614995" y="696645"/>
                </a:lnTo>
                <a:lnTo>
                  <a:pt x="1574241" y="721029"/>
                </a:lnTo>
                <a:lnTo>
                  <a:pt x="1535874" y="749427"/>
                </a:lnTo>
                <a:lnTo>
                  <a:pt x="1500251" y="781697"/>
                </a:lnTo>
                <a:lnTo>
                  <a:pt x="1467980" y="817321"/>
                </a:lnTo>
                <a:lnTo>
                  <a:pt x="1439583" y="855675"/>
                </a:lnTo>
                <a:lnTo>
                  <a:pt x="1415199" y="896442"/>
                </a:lnTo>
                <a:lnTo>
                  <a:pt x="1394942" y="939292"/>
                </a:lnTo>
                <a:lnTo>
                  <a:pt x="1378966" y="983907"/>
                </a:lnTo>
                <a:lnTo>
                  <a:pt x="1367383" y="1029970"/>
                </a:lnTo>
                <a:lnTo>
                  <a:pt x="1360347" y="1077175"/>
                </a:lnTo>
                <a:lnTo>
                  <a:pt x="1357972" y="1125181"/>
                </a:lnTo>
                <a:lnTo>
                  <a:pt x="1357972" y="7850632"/>
                </a:lnTo>
                <a:lnTo>
                  <a:pt x="1360347" y="7898651"/>
                </a:lnTo>
                <a:lnTo>
                  <a:pt x="1367383" y="7945844"/>
                </a:lnTo>
                <a:lnTo>
                  <a:pt x="1378966" y="7991907"/>
                </a:lnTo>
                <a:lnTo>
                  <a:pt x="1394942" y="8036534"/>
                </a:lnTo>
                <a:lnTo>
                  <a:pt x="1415199" y="8079384"/>
                </a:lnTo>
                <a:lnTo>
                  <a:pt x="1439583" y="8120139"/>
                </a:lnTo>
                <a:lnTo>
                  <a:pt x="1467980" y="8158493"/>
                </a:lnTo>
                <a:lnTo>
                  <a:pt x="1500251" y="8194129"/>
                </a:lnTo>
                <a:lnTo>
                  <a:pt x="1535874" y="8226399"/>
                </a:lnTo>
                <a:lnTo>
                  <a:pt x="1574241" y="8254797"/>
                </a:lnTo>
                <a:lnTo>
                  <a:pt x="1614995" y="8279181"/>
                </a:lnTo>
                <a:lnTo>
                  <a:pt x="1657845" y="8299424"/>
                </a:lnTo>
                <a:lnTo>
                  <a:pt x="1702460" y="8315414"/>
                </a:lnTo>
                <a:lnTo>
                  <a:pt x="1748536" y="8326983"/>
                </a:lnTo>
                <a:lnTo>
                  <a:pt x="1795729" y="8334032"/>
                </a:lnTo>
                <a:lnTo>
                  <a:pt x="1843747" y="8336407"/>
                </a:lnTo>
                <a:lnTo>
                  <a:pt x="17802213" y="8336407"/>
                </a:lnTo>
                <a:lnTo>
                  <a:pt x="17850231" y="8334032"/>
                </a:lnTo>
                <a:lnTo>
                  <a:pt x="17897425" y="8326983"/>
                </a:lnTo>
                <a:lnTo>
                  <a:pt x="17943500" y="8315414"/>
                </a:lnTo>
                <a:lnTo>
                  <a:pt x="17988115" y="8299424"/>
                </a:lnTo>
                <a:lnTo>
                  <a:pt x="18030965" y="8279181"/>
                </a:lnTo>
                <a:lnTo>
                  <a:pt x="18071732" y="8254797"/>
                </a:lnTo>
                <a:lnTo>
                  <a:pt x="18110086" y="8226399"/>
                </a:lnTo>
                <a:lnTo>
                  <a:pt x="18145710" y="8194129"/>
                </a:lnTo>
                <a:lnTo>
                  <a:pt x="18177980" y="8158493"/>
                </a:lnTo>
                <a:lnTo>
                  <a:pt x="18206377" y="8120139"/>
                </a:lnTo>
                <a:lnTo>
                  <a:pt x="18230761" y="8079384"/>
                </a:lnTo>
                <a:lnTo>
                  <a:pt x="18251018" y="8036534"/>
                </a:lnTo>
                <a:lnTo>
                  <a:pt x="18266995" y="7991907"/>
                </a:lnTo>
                <a:lnTo>
                  <a:pt x="18278577" y="7945844"/>
                </a:lnTo>
                <a:lnTo>
                  <a:pt x="18283301" y="7914170"/>
                </a:lnTo>
                <a:lnTo>
                  <a:pt x="18283301" y="3072561"/>
                </a:lnTo>
                <a:lnTo>
                  <a:pt x="18287988" y="3071444"/>
                </a:lnTo>
                <a:lnTo>
                  <a:pt x="18287988" y="2238413"/>
                </a:lnTo>
                <a:lnTo>
                  <a:pt x="18283301" y="2256523"/>
                </a:lnTo>
                <a:lnTo>
                  <a:pt x="18283301" y="1951469"/>
                </a:lnTo>
                <a:lnTo>
                  <a:pt x="18287988" y="1948675"/>
                </a:lnTo>
                <a:lnTo>
                  <a:pt x="18297614" y="1611274"/>
                </a:lnTo>
                <a:close/>
              </a:path>
            </a:pathLst>
          </a:custGeom>
          <a:solidFill>
            <a:srgbClr val="A2ECE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57043" y="2141636"/>
            <a:ext cx="15221585" cy="564705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92405" marR="184785" algn="ctr">
              <a:lnSpc>
                <a:spcPts val="3679"/>
              </a:lnSpc>
              <a:spcBef>
                <a:spcPts val="355"/>
              </a:spcBef>
              <a:tabLst>
                <a:tab pos="2804160" algn="l"/>
                <a:tab pos="8094345" algn="l"/>
              </a:tabLst>
            </a:pPr>
            <a:r>
              <a:rPr sz="3200" b="1" spc="-20" dirty="0">
                <a:solidFill>
                  <a:srgbClr val="095253"/>
                </a:solidFill>
                <a:latin typeface="Arial"/>
                <a:cs typeface="Arial"/>
              </a:rPr>
              <a:t>Se</a:t>
            </a:r>
            <a:r>
              <a:rPr sz="3200" b="1" spc="80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150" dirty="0">
                <a:solidFill>
                  <a:srgbClr val="095253"/>
                </a:solidFill>
                <a:latin typeface="Arial"/>
                <a:cs typeface="Arial"/>
              </a:rPr>
              <a:t>alcanzó	</a:t>
            </a:r>
            <a:r>
              <a:rPr sz="3200" b="1" spc="-15" dirty="0">
                <a:solidFill>
                  <a:srgbClr val="095253"/>
                </a:solidFill>
                <a:latin typeface="Arial"/>
                <a:cs typeface="Arial"/>
              </a:rPr>
              <a:t>un</a:t>
            </a:r>
            <a:r>
              <a:rPr sz="3200" b="1" spc="6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100" dirty="0">
                <a:solidFill>
                  <a:srgbClr val="095253"/>
                </a:solidFill>
                <a:latin typeface="Arial"/>
                <a:cs typeface="Arial"/>
              </a:rPr>
              <a:t>cumplimiento</a:t>
            </a:r>
            <a:r>
              <a:rPr sz="3200" b="1" spc="6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150" dirty="0">
                <a:solidFill>
                  <a:srgbClr val="095253"/>
                </a:solidFill>
                <a:latin typeface="Arial"/>
                <a:cs typeface="Arial"/>
              </a:rPr>
              <a:t>del</a:t>
            </a:r>
            <a:r>
              <a:rPr sz="3200" b="1" spc="6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70" dirty="0">
                <a:solidFill>
                  <a:srgbClr val="095253"/>
                </a:solidFill>
                <a:latin typeface="Arial"/>
                <a:cs typeface="Arial"/>
              </a:rPr>
              <a:t>100% </a:t>
            </a:r>
            <a:r>
              <a:rPr sz="3200" b="1" spc="110" dirty="0">
                <a:solidFill>
                  <a:srgbClr val="095253"/>
                </a:solidFill>
                <a:latin typeface="Arial"/>
                <a:cs typeface="Arial"/>
              </a:rPr>
              <a:t>en</a:t>
            </a:r>
            <a:r>
              <a:rPr sz="3200" b="1" spc="6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229" dirty="0">
                <a:solidFill>
                  <a:srgbClr val="095253"/>
                </a:solidFill>
                <a:latin typeface="Arial"/>
                <a:cs typeface="Arial"/>
              </a:rPr>
              <a:t>la</a:t>
            </a:r>
            <a:r>
              <a:rPr sz="3200" b="1" spc="6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140" dirty="0">
                <a:solidFill>
                  <a:srgbClr val="095253"/>
                </a:solidFill>
                <a:latin typeface="Arial"/>
                <a:cs typeface="Arial"/>
              </a:rPr>
              <a:t>realización</a:t>
            </a:r>
            <a:r>
              <a:rPr sz="3200" b="1" spc="6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180" dirty="0">
                <a:solidFill>
                  <a:srgbClr val="095253"/>
                </a:solidFill>
                <a:latin typeface="Arial"/>
                <a:cs typeface="Arial"/>
              </a:rPr>
              <a:t>de</a:t>
            </a:r>
            <a:r>
              <a:rPr sz="3200" b="1" spc="6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70" dirty="0">
                <a:solidFill>
                  <a:srgbClr val="095253"/>
                </a:solidFill>
                <a:latin typeface="Arial"/>
                <a:cs typeface="Arial"/>
              </a:rPr>
              <a:t>unidades </a:t>
            </a:r>
            <a:r>
              <a:rPr sz="3200" b="1" spc="180" dirty="0">
                <a:solidFill>
                  <a:srgbClr val="095253"/>
                </a:solidFill>
                <a:latin typeface="Arial"/>
                <a:cs typeface="Arial"/>
              </a:rPr>
              <a:t>de </a:t>
            </a:r>
            <a:r>
              <a:rPr sz="3200" b="1" spc="-87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35" dirty="0">
                <a:solidFill>
                  <a:srgbClr val="095253"/>
                </a:solidFill>
                <a:latin typeface="Arial"/>
                <a:cs typeface="Arial"/>
              </a:rPr>
              <a:t>análisis </a:t>
            </a:r>
            <a:r>
              <a:rPr sz="3200" b="1" spc="175" dirty="0">
                <a:solidFill>
                  <a:srgbClr val="095253"/>
                </a:solidFill>
                <a:latin typeface="Arial"/>
                <a:cs typeface="Arial"/>
              </a:rPr>
              <a:t>tanto </a:t>
            </a:r>
            <a:r>
              <a:rPr sz="3200" b="1" spc="180" dirty="0">
                <a:solidFill>
                  <a:srgbClr val="095253"/>
                </a:solidFill>
                <a:latin typeface="Arial"/>
                <a:cs typeface="Arial"/>
              </a:rPr>
              <a:t>de </a:t>
            </a:r>
            <a:r>
              <a:rPr sz="3200" b="1" spc="25" dirty="0">
                <a:solidFill>
                  <a:srgbClr val="095253"/>
                </a:solidFill>
                <a:latin typeface="Arial"/>
                <a:cs typeface="Arial"/>
              </a:rPr>
              <a:t>las </a:t>
            </a:r>
            <a:r>
              <a:rPr sz="3200" b="1" spc="40" dirty="0">
                <a:solidFill>
                  <a:srgbClr val="095253"/>
                </a:solidFill>
                <a:latin typeface="Arial"/>
                <a:cs typeface="Arial"/>
              </a:rPr>
              <a:t>muertes </a:t>
            </a:r>
            <a:r>
              <a:rPr sz="3200" b="1" spc="125" dirty="0">
                <a:solidFill>
                  <a:srgbClr val="095253"/>
                </a:solidFill>
                <a:latin typeface="Arial"/>
                <a:cs typeface="Arial"/>
              </a:rPr>
              <a:t>perinatales, </a:t>
            </a:r>
            <a:r>
              <a:rPr sz="3200" b="1" spc="95" dirty="0">
                <a:solidFill>
                  <a:srgbClr val="095253"/>
                </a:solidFill>
                <a:latin typeface="Arial"/>
                <a:cs typeface="Arial"/>
              </a:rPr>
              <a:t>como </a:t>
            </a:r>
            <a:r>
              <a:rPr sz="3200" b="1" spc="180" dirty="0">
                <a:solidFill>
                  <a:srgbClr val="095253"/>
                </a:solidFill>
                <a:latin typeface="Arial"/>
                <a:cs typeface="Arial"/>
              </a:rPr>
              <a:t>de </a:t>
            </a:r>
            <a:r>
              <a:rPr sz="3200" b="1" spc="-70" dirty="0">
                <a:solidFill>
                  <a:srgbClr val="095253"/>
                </a:solidFill>
                <a:latin typeface="Arial"/>
                <a:cs typeface="Arial"/>
              </a:rPr>
              <a:t>los </a:t>
            </a:r>
            <a:r>
              <a:rPr sz="3200" b="1" spc="75" dirty="0">
                <a:solidFill>
                  <a:srgbClr val="095253"/>
                </a:solidFill>
                <a:latin typeface="Arial"/>
                <a:cs typeface="Arial"/>
              </a:rPr>
              <a:t>demás </a:t>
            </a:r>
            <a:r>
              <a:rPr sz="3200" b="1" spc="35" dirty="0">
                <a:solidFill>
                  <a:srgbClr val="095253"/>
                </a:solidFill>
                <a:latin typeface="Arial"/>
                <a:cs typeface="Arial"/>
              </a:rPr>
              <a:t>eventos </a:t>
            </a:r>
            <a:r>
              <a:rPr sz="3200" b="1" spc="180" dirty="0">
                <a:solidFill>
                  <a:srgbClr val="095253"/>
                </a:solidFill>
                <a:latin typeface="Arial"/>
                <a:cs typeface="Arial"/>
              </a:rPr>
              <a:t>de </a:t>
            </a:r>
            <a:r>
              <a:rPr sz="3200" b="1" spc="-87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60" dirty="0">
                <a:solidFill>
                  <a:srgbClr val="095253"/>
                </a:solidFill>
                <a:latin typeface="Arial"/>
                <a:cs typeface="Arial"/>
              </a:rPr>
              <a:t>interés</a:t>
            </a:r>
            <a:r>
              <a:rPr sz="3200" b="1" spc="9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110" dirty="0">
                <a:solidFill>
                  <a:srgbClr val="095253"/>
                </a:solidFill>
                <a:latin typeface="Arial"/>
                <a:cs typeface="Arial"/>
              </a:rPr>
              <a:t>en</a:t>
            </a:r>
            <a:r>
              <a:rPr sz="3200" b="1" spc="100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35" dirty="0">
                <a:solidFill>
                  <a:srgbClr val="095253"/>
                </a:solidFill>
                <a:latin typeface="Arial"/>
                <a:cs typeface="Arial"/>
              </a:rPr>
              <a:t>salud</a:t>
            </a:r>
            <a:r>
              <a:rPr sz="3200" b="1" spc="9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145" dirty="0">
                <a:solidFill>
                  <a:srgbClr val="095253"/>
                </a:solidFill>
                <a:latin typeface="Arial"/>
                <a:cs typeface="Arial"/>
              </a:rPr>
              <a:t>pública</a:t>
            </a:r>
            <a:r>
              <a:rPr sz="3200" b="1" spc="100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110" dirty="0">
                <a:solidFill>
                  <a:srgbClr val="095253"/>
                </a:solidFill>
                <a:latin typeface="Arial"/>
                <a:cs typeface="Arial"/>
              </a:rPr>
              <a:t>en</a:t>
            </a:r>
            <a:r>
              <a:rPr sz="3200" b="1" spc="100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-70" dirty="0">
                <a:solidFill>
                  <a:srgbClr val="095253"/>
                </a:solidFill>
                <a:latin typeface="Arial"/>
                <a:cs typeface="Arial"/>
              </a:rPr>
              <a:t>los</a:t>
            </a:r>
            <a:r>
              <a:rPr sz="3200" b="1" spc="9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70" dirty="0">
                <a:solidFill>
                  <a:srgbClr val="095253"/>
                </a:solidFill>
                <a:latin typeface="Arial"/>
                <a:cs typeface="Arial"/>
              </a:rPr>
              <a:t>cuales	</a:t>
            </a:r>
            <a:r>
              <a:rPr sz="3200" b="1" spc="75" dirty="0">
                <a:solidFill>
                  <a:srgbClr val="095253"/>
                </a:solidFill>
                <a:latin typeface="Arial"/>
                <a:cs typeface="Arial"/>
              </a:rPr>
              <a:t>ocurrió</a:t>
            </a:r>
            <a:r>
              <a:rPr sz="3200" b="1" spc="70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120" dirty="0">
                <a:solidFill>
                  <a:srgbClr val="095253"/>
                </a:solidFill>
                <a:latin typeface="Arial"/>
                <a:cs typeface="Arial"/>
              </a:rPr>
              <a:t>muerte.</a:t>
            </a:r>
            <a:endParaRPr sz="3200"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35"/>
              </a:spcBef>
            </a:pPr>
            <a:endParaRPr sz="315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065" marR="5080" indent="-635" algn="ctr">
              <a:lnSpc>
                <a:spcPts val="3679"/>
              </a:lnSpc>
              <a:tabLst>
                <a:tab pos="6795770" algn="l"/>
                <a:tab pos="9483090" algn="l"/>
                <a:tab pos="9541510" algn="l"/>
              </a:tabLst>
            </a:pPr>
            <a:r>
              <a:rPr sz="3200" b="1" spc="-20" dirty="0">
                <a:solidFill>
                  <a:srgbClr val="095253"/>
                </a:solidFill>
                <a:latin typeface="Arial"/>
                <a:cs typeface="Arial"/>
              </a:rPr>
              <a:t>Se</a:t>
            </a:r>
            <a:r>
              <a:rPr sz="3200" b="1" spc="100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85" dirty="0">
                <a:solidFill>
                  <a:srgbClr val="095253"/>
                </a:solidFill>
                <a:latin typeface="Arial"/>
                <a:cs typeface="Arial"/>
              </a:rPr>
              <a:t>cumplió</a:t>
            </a:r>
            <a:r>
              <a:rPr sz="3200" b="1" spc="10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229" dirty="0">
                <a:solidFill>
                  <a:srgbClr val="095253"/>
                </a:solidFill>
                <a:latin typeface="Arial"/>
                <a:cs typeface="Arial"/>
              </a:rPr>
              <a:t>al</a:t>
            </a:r>
            <a:r>
              <a:rPr sz="3200" b="1" spc="10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70" dirty="0">
                <a:solidFill>
                  <a:srgbClr val="095253"/>
                </a:solidFill>
                <a:latin typeface="Arial"/>
                <a:cs typeface="Arial"/>
              </a:rPr>
              <a:t>100%</a:t>
            </a:r>
            <a:r>
              <a:rPr sz="3200" b="1" spc="10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95" dirty="0">
                <a:solidFill>
                  <a:srgbClr val="095253"/>
                </a:solidFill>
                <a:latin typeface="Arial"/>
                <a:cs typeface="Arial"/>
              </a:rPr>
              <a:t>con</a:t>
            </a:r>
            <a:r>
              <a:rPr sz="3200" b="1" spc="10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229" dirty="0">
                <a:solidFill>
                  <a:srgbClr val="095253"/>
                </a:solidFill>
                <a:latin typeface="Arial"/>
                <a:cs typeface="Arial"/>
              </a:rPr>
              <a:t>la</a:t>
            </a:r>
            <a:r>
              <a:rPr sz="3200" b="1" spc="100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140" dirty="0">
                <a:solidFill>
                  <a:srgbClr val="095253"/>
                </a:solidFill>
                <a:latin typeface="Arial"/>
                <a:cs typeface="Arial"/>
              </a:rPr>
              <a:t>retroalimentación	</a:t>
            </a:r>
            <a:r>
              <a:rPr sz="3200" b="1" spc="110" dirty="0">
                <a:solidFill>
                  <a:srgbClr val="095253"/>
                </a:solidFill>
                <a:latin typeface="Arial"/>
                <a:cs typeface="Arial"/>
              </a:rPr>
              <a:t>en </a:t>
            </a:r>
            <a:r>
              <a:rPr sz="3200" b="1" spc="25" dirty="0">
                <a:solidFill>
                  <a:srgbClr val="095253"/>
                </a:solidFill>
                <a:latin typeface="Arial"/>
                <a:cs typeface="Arial"/>
              </a:rPr>
              <a:t>las </a:t>
            </a:r>
            <a:r>
              <a:rPr sz="3200" b="1" spc="-145" dirty="0">
                <a:solidFill>
                  <a:srgbClr val="095253"/>
                </a:solidFill>
                <a:latin typeface="Arial"/>
                <a:cs typeface="Arial"/>
              </a:rPr>
              <a:t>EPS, </a:t>
            </a:r>
            <a:r>
              <a:rPr sz="3200" b="1" spc="-265" dirty="0">
                <a:solidFill>
                  <a:srgbClr val="095253"/>
                </a:solidFill>
                <a:latin typeface="Arial"/>
                <a:cs typeface="Arial"/>
              </a:rPr>
              <a:t>ESE</a:t>
            </a:r>
            <a:r>
              <a:rPr sz="3200" b="1" spc="-260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185" dirty="0">
                <a:solidFill>
                  <a:srgbClr val="095253"/>
                </a:solidFill>
                <a:latin typeface="Arial"/>
                <a:cs typeface="Arial"/>
              </a:rPr>
              <a:t>CAMU </a:t>
            </a:r>
            <a:r>
              <a:rPr sz="3200" b="1" spc="35" dirty="0">
                <a:solidFill>
                  <a:srgbClr val="095253"/>
                </a:solidFill>
                <a:latin typeface="Arial"/>
                <a:cs typeface="Arial"/>
              </a:rPr>
              <a:t>y </a:t>
            </a:r>
            <a:r>
              <a:rPr sz="3200" b="1" spc="-190" dirty="0">
                <a:solidFill>
                  <a:srgbClr val="095253"/>
                </a:solidFill>
                <a:latin typeface="Arial"/>
                <a:cs typeface="Arial"/>
              </a:rPr>
              <a:t>DLS </a:t>
            </a:r>
            <a:r>
              <a:rPr sz="3200" b="1" spc="-87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180" dirty="0">
                <a:solidFill>
                  <a:srgbClr val="095253"/>
                </a:solidFill>
                <a:latin typeface="Arial"/>
                <a:cs typeface="Arial"/>
              </a:rPr>
              <a:t>de</a:t>
            </a:r>
            <a:r>
              <a:rPr sz="3200" b="1" spc="7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-70" dirty="0">
                <a:solidFill>
                  <a:srgbClr val="095253"/>
                </a:solidFill>
                <a:latin typeface="Arial"/>
                <a:cs typeface="Arial"/>
              </a:rPr>
              <a:t>los</a:t>
            </a:r>
            <a:r>
              <a:rPr sz="3200" b="1" spc="80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35" dirty="0">
                <a:solidFill>
                  <a:srgbClr val="095253"/>
                </a:solidFill>
                <a:latin typeface="Arial"/>
                <a:cs typeface="Arial"/>
              </a:rPr>
              <a:t>municipios</a:t>
            </a:r>
            <a:r>
              <a:rPr sz="3200" b="1" spc="7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370" dirty="0">
                <a:solidFill>
                  <a:srgbClr val="095253"/>
                </a:solidFill>
                <a:latin typeface="Arial"/>
                <a:cs typeface="Arial"/>
              </a:rPr>
              <a:t>a</a:t>
            </a:r>
            <a:r>
              <a:rPr sz="3200" b="1" spc="80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85" dirty="0">
                <a:solidFill>
                  <a:srgbClr val="095253"/>
                </a:solidFill>
                <a:latin typeface="Arial"/>
                <a:cs typeface="Arial"/>
              </a:rPr>
              <a:t>quien</a:t>
            </a:r>
            <a:r>
              <a:rPr sz="3200" b="1" spc="7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229" dirty="0">
                <a:solidFill>
                  <a:srgbClr val="095253"/>
                </a:solidFill>
                <a:latin typeface="Arial"/>
                <a:cs typeface="Arial"/>
              </a:rPr>
              <a:t>la</a:t>
            </a:r>
            <a:r>
              <a:rPr sz="3200" b="1" spc="80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-265" dirty="0">
                <a:solidFill>
                  <a:srgbClr val="095253"/>
                </a:solidFill>
                <a:latin typeface="Arial"/>
                <a:cs typeface="Arial"/>
              </a:rPr>
              <a:t>ESE	</a:t>
            </a:r>
            <a:r>
              <a:rPr sz="3200" b="1" spc="-35" dirty="0">
                <a:solidFill>
                  <a:srgbClr val="095253"/>
                </a:solidFill>
                <a:latin typeface="Arial"/>
                <a:cs typeface="Arial"/>
              </a:rPr>
              <a:t>HSVP</a:t>
            </a:r>
            <a:r>
              <a:rPr sz="3200" b="1" spc="7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55" dirty="0">
                <a:solidFill>
                  <a:srgbClr val="095253"/>
                </a:solidFill>
                <a:latin typeface="Arial"/>
                <a:cs typeface="Arial"/>
              </a:rPr>
              <a:t>prestó		</a:t>
            </a:r>
            <a:r>
              <a:rPr sz="3200" b="1" spc="-270" dirty="0">
                <a:solidFill>
                  <a:srgbClr val="095253"/>
                </a:solidFill>
                <a:latin typeface="Arial"/>
                <a:cs typeface="Arial"/>
              </a:rPr>
              <a:t>sus</a:t>
            </a:r>
            <a:r>
              <a:rPr sz="3200" b="1" spc="6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95253"/>
                </a:solidFill>
                <a:latin typeface="Arial"/>
                <a:cs typeface="Arial"/>
              </a:rPr>
              <a:t>servicios,</a:t>
            </a:r>
            <a:r>
              <a:rPr sz="3200" b="1" spc="70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80" dirty="0">
                <a:solidFill>
                  <a:srgbClr val="095253"/>
                </a:solidFill>
                <a:latin typeface="Arial"/>
                <a:cs typeface="Arial"/>
              </a:rPr>
              <a:t>existiendo</a:t>
            </a:r>
            <a:r>
              <a:rPr sz="3200" b="1" spc="6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100" dirty="0">
                <a:solidFill>
                  <a:srgbClr val="095253"/>
                </a:solidFill>
                <a:latin typeface="Arial"/>
                <a:cs typeface="Arial"/>
              </a:rPr>
              <a:t>por </a:t>
            </a:r>
            <a:r>
              <a:rPr sz="3200" b="1" spc="-87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175" dirty="0">
                <a:solidFill>
                  <a:srgbClr val="095253"/>
                </a:solidFill>
                <a:latin typeface="Arial"/>
                <a:cs typeface="Arial"/>
              </a:rPr>
              <a:t>tanto </a:t>
            </a:r>
            <a:r>
              <a:rPr sz="3200" b="1" spc="110" dirty="0">
                <a:solidFill>
                  <a:srgbClr val="095253"/>
                </a:solidFill>
                <a:latin typeface="Arial"/>
                <a:cs typeface="Arial"/>
              </a:rPr>
              <a:t>comunicación intersectorial </a:t>
            </a:r>
            <a:r>
              <a:rPr sz="3200" b="1" spc="100" dirty="0">
                <a:solidFill>
                  <a:srgbClr val="095253"/>
                </a:solidFill>
                <a:latin typeface="Arial"/>
                <a:cs typeface="Arial"/>
              </a:rPr>
              <a:t>que </a:t>
            </a:r>
            <a:r>
              <a:rPr sz="3200" b="1" spc="120" dirty="0">
                <a:solidFill>
                  <a:srgbClr val="095253"/>
                </a:solidFill>
                <a:latin typeface="Arial"/>
                <a:cs typeface="Arial"/>
              </a:rPr>
              <a:t>permitió </a:t>
            </a:r>
            <a:r>
              <a:rPr sz="3200" b="1" spc="135" dirty="0">
                <a:solidFill>
                  <a:srgbClr val="095253"/>
                </a:solidFill>
                <a:latin typeface="Arial"/>
                <a:cs typeface="Arial"/>
              </a:rPr>
              <a:t>brindar </a:t>
            </a:r>
            <a:r>
              <a:rPr sz="3200" b="1" spc="229" dirty="0">
                <a:solidFill>
                  <a:srgbClr val="095253"/>
                </a:solidFill>
                <a:latin typeface="Arial"/>
                <a:cs typeface="Arial"/>
              </a:rPr>
              <a:t>la </a:t>
            </a:r>
            <a:r>
              <a:rPr sz="3200" b="1" spc="145" dirty="0">
                <a:solidFill>
                  <a:srgbClr val="095253"/>
                </a:solidFill>
                <a:latin typeface="Arial"/>
                <a:cs typeface="Arial"/>
              </a:rPr>
              <a:t>atención </a:t>
            </a:r>
            <a:r>
              <a:rPr sz="3200" b="1" spc="35" dirty="0">
                <a:solidFill>
                  <a:srgbClr val="095253"/>
                </a:solidFill>
                <a:latin typeface="Arial"/>
                <a:cs typeface="Arial"/>
              </a:rPr>
              <a:t>y </a:t>
            </a:r>
            <a:r>
              <a:rPr sz="3200" b="1" spc="40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140" dirty="0">
                <a:solidFill>
                  <a:srgbClr val="095253"/>
                </a:solidFill>
                <a:latin typeface="Arial"/>
                <a:cs typeface="Arial"/>
              </a:rPr>
              <a:t>realización</a:t>
            </a:r>
            <a:r>
              <a:rPr sz="3200" b="1" spc="70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180" dirty="0">
                <a:solidFill>
                  <a:srgbClr val="095253"/>
                </a:solidFill>
                <a:latin typeface="Arial"/>
                <a:cs typeface="Arial"/>
              </a:rPr>
              <a:t>de</a:t>
            </a:r>
            <a:r>
              <a:rPr sz="3200" b="1" spc="70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-70" dirty="0">
                <a:solidFill>
                  <a:srgbClr val="095253"/>
                </a:solidFill>
                <a:latin typeface="Arial"/>
                <a:cs typeface="Arial"/>
              </a:rPr>
              <a:t>los</a:t>
            </a:r>
            <a:r>
              <a:rPr sz="3200" b="1" spc="70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85" dirty="0">
                <a:solidFill>
                  <a:srgbClr val="095253"/>
                </a:solidFill>
                <a:latin typeface="Arial"/>
                <a:cs typeface="Arial"/>
              </a:rPr>
              <a:t>procedimientos</a:t>
            </a:r>
            <a:r>
              <a:rPr sz="3200" b="1" spc="70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35" dirty="0">
                <a:solidFill>
                  <a:srgbClr val="095253"/>
                </a:solidFill>
                <a:latin typeface="Arial"/>
                <a:cs typeface="Arial"/>
              </a:rPr>
              <a:t>y</a:t>
            </a:r>
            <a:r>
              <a:rPr sz="3200" b="1" spc="70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30" dirty="0">
                <a:solidFill>
                  <a:srgbClr val="095253"/>
                </a:solidFill>
                <a:latin typeface="Arial"/>
                <a:cs typeface="Arial"/>
              </a:rPr>
              <a:t>seguimientos</a:t>
            </a:r>
            <a:r>
              <a:rPr sz="3200" b="1" spc="70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60" dirty="0">
                <a:solidFill>
                  <a:srgbClr val="095253"/>
                </a:solidFill>
                <a:latin typeface="Arial"/>
                <a:cs typeface="Arial"/>
              </a:rPr>
              <a:t>requeridos</a:t>
            </a:r>
            <a:r>
              <a:rPr sz="3200" b="1" spc="70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100" dirty="0">
                <a:solidFill>
                  <a:srgbClr val="095253"/>
                </a:solidFill>
                <a:latin typeface="Arial"/>
                <a:cs typeface="Arial"/>
              </a:rPr>
              <a:t>por</a:t>
            </a:r>
            <a:r>
              <a:rPr sz="3200" b="1" spc="70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270" dirty="0">
                <a:solidFill>
                  <a:srgbClr val="095253"/>
                </a:solidFill>
                <a:latin typeface="Arial"/>
                <a:cs typeface="Arial"/>
              </a:rPr>
              <a:t>cada </a:t>
            </a:r>
            <a:r>
              <a:rPr sz="3200" b="1" spc="27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180" dirty="0">
                <a:solidFill>
                  <a:srgbClr val="095253"/>
                </a:solidFill>
                <a:latin typeface="Arial"/>
                <a:cs typeface="Arial"/>
              </a:rPr>
              <a:t>paciente.</a:t>
            </a:r>
            <a:endParaRPr sz="3200"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3150" dirty="0">
              <a:solidFill>
                <a:prstClr val="black"/>
              </a:solidFill>
              <a:latin typeface="Arial"/>
              <a:cs typeface="Arial"/>
            </a:endParaRPr>
          </a:p>
          <a:p>
            <a:pPr marL="742950" marR="735965" algn="ctr">
              <a:lnSpc>
                <a:spcPts val="3679"/>
              </a:lnSpc>
              <a:tabLst>
                <a:tab pos="4124960" algn="l"/>
                <a:tab pos="4610735" algn="l"/>
                <a:tab pos="10119360" algn="l"/>
              </a:tabLst>
            </a:pPr>
            <a:r>
              <a:rPr sz="3200" b="1" spc="-20" dirty="0">
                <a:solidFill>
                  <a:srgbClr val="095253"/>
                </a:solidFill>
                <a:latin typeface="Arial"/>
                <a:cs typeface="Arial"/>
              </a:rPr>
              <a:t>Se</a:t>
            </a:r>
            <a:r>
              <a:rPr sz="3200" b="1" spc="80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85" dirty="0">
                <a:solidFill>
                  <a:srgbClr val="095253"/>
                </a:solidFill>
                <a:latin typeface="Arial"/>
                <a:cs typeface="Arial"/>
              </a:rPr>
              <a:t>cumplió</a:t>
            </a:r>
            <a:r>
              <a:rPr sz="3200" b="1" spc="80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95" dirty="0">
                <a:solidFill>
                  <a:srgbClr val="095253"/>
                </a:solidFill>
                <a:latin typeface="Arial"/>
                <a:cs typeface="Arial"/>
              </a:rPr>
              <a:t>con	</a:t>
            </a:r>
            <a:r>
              <a:rPr sz="3200" b="1" spc="229" dirty="0">
                <a:solidFill>
                  <a:srgbClr val="095253"/>
                </a:solidFill>
                <a:latin typeface="Arial"/>
                <a:cs typeface="Arial"/>
              </a:rPr>
              <a:t>la</a:t>
            </a:r>
            <a:r>
              <a:rPr sz="3200" b="1" spc="70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130" dirty="0">
                <a:solidFill>
                  <a:srgbClr val="095253"/>
                </a:solidFill>
                <a:latin typeface="Arial"/>
                <a:cs typeface="Arial"/>
              </a:rPr>
              <a:t>notificación</a:t>
            </a:r>
            <a:r>
              <a:rPr sz="3200" b="1" spc="70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175" dirty="0">
                <a:solidFill>
                  <a:srgbClr val="095253"/>
                </a:solidFill>
                <a:latin typeface="Arial"/>
                <a:cs typeface="Arial"/>
              </a:rPr>
              <a:t>inmediata</a:t>
            </a:r>
            <a:r>
              <a:rPr sz="3200" b="1" spc="7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180" dirty="0">
                <a:solidFill>
                  <a:srgbClr val="095253"/>
                </a:solidFill>
                <a:latin typeface="Arial"/>
                <a:cs typeface="Arial"/>
              </a:rPr>
              <a:t>de</a:t>
            </a:r>
            <a:r>
              <a:rPr sz="3200" b="1" spc="70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-70" dirty="0">
                <a:solidFill>
                  <a:srgbClr val="095253"/>
                </a:solidFill>
                <a:latin typeface="Arial"/>
                <a:cs typeface="Arial"/>
              </a:rPr>
              <a:t>los</a:t>
            </a:r>
            <a:r>
              <a:rPr sz="3200" b="1" spc="7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35" dirty="0">
                <a:solidFill>
                  <a:srgbClr val="095253"/>
                </a:solidFill>
                <a:latin typeface="Arial"/>
                <a:cs typeface="Arial"/>
              </a:rPr>
              <a:t>eventos</a:t>
            </a:r>
            <a:r>
              <a:rPr sz="3200" b="1" spc="70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100" dirty="0">
                <a:solidFill>
                  <a:srgbClr val="095253"/>
                </a:solidFill>
                <a:latin typeface="Arial"/>
                <a:cs typeface="Arial"/>
              </a:rPr>
              <a:t>que</a:t>
            </a:r>
            <a:r>
              <a:rPr sz="3200" b="1" spc="7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40" dirty="0">
                <a:solidFill>
                  <a:srgbClr val="095253"/>
                </a:solidFill>
                <a:latin typeface="Arial"/>
                <a:cs typeface="Arial"/>
              </a:rPr>
              <a:t>así</a:t>
            </a:r>
            <a:r>
              <a:rPr sz="3200" b="1" spc="70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80" dirty="0">
                <a:solidFill>
                  <a:srgbClr val="095253"/>
                </a:solidFill>
                <a:latin typeface="Arial"/>
                <a:cs typeface="Arial"/>
              </a:rPr>
              <a:t>lo </a:t>
            </a:r>
            <a:r>
              <a:rPr sz="3200" b="1" spc="-87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105" dirty="0">
                <a:solidFill>
                  <a:srgbClr val="095253"/>
                </a:solidFill>
                <a:latin typeface="Arial"/>
                <a:cs typeface="Arial"/>
              </a:rPr>
              <a:t>requieren,</a:t>
            </a:r>
            <a:r>
              <a:rPr sz="3200" b="1" spc="114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80" dirty="0">
                <a:solidFill>
                  <a:srgbClr val="095253"/>
                </a:solidFill>
                <a:latin typeface="Arial"/>
                <a:cs typeface="Arial"/>
              </a:rPr>
              <a:t>lo</a:t>
            </a:r>
            <a:r>
              <a:rPr sz="3200" b="1" spc="114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150" dirty="0">
                <a:solidFill>
                  <a:srgbClr val="095253"/>
                </a:solidFill>
                <a:latin typeface="Arial"/>
                <a:cs typeface="Arial"/>
              </a:rPr>
              <a:t>cual	</a:t>
            </a:r>
            <a:r>
              <a:rPr sz="3200" b="1" spc="-90" dirty="0">
                <a:solidFill>
                  <a:srgbClr val="095253"/>
                </a:solidFill>
                <a:latin typeface="Arial"/>
                <a:cs typeface="Arial"/>
              </a:rPr>
              <a:t>se</a:t>
            </a:r>
            <a:r>
              <a:rPr sz="3200" b="1" spc="90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120" dirty="0">
                <a:solidFill>
                  <a:srgbClr val="095253"/>
                </a:solidFill>
                <a:latin typeface="Arial"/>
                <a:cs typeface="Arial"/>
              </a:rPr>
              <a:t>aumento</a:t>
            </a:r>
            <a:r>
              <a:rPr sz="3200" b="1" spc="8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130" dirty="0">
                <a:solidFill>
                  <a:srgbClr val="095253"/>
                </a:solidFill>
                <a:latin typeface="Arial"/>
                <a:cs typeface="Arial"/>
              </a:rPr>
              <a:t>notoriamente	</a:t>
            </a:r>
            <a:r>
              <a:rPr sz="3200" b="1" spc="95" dirty="0">
                <a:solidFill>
                  <a:srgbClr val="095253"/>
                </a:solidFill>
                <a:latin typeface="Arial"/>
                <a:cs typeface="Arial"/>
              </a:rPr>
              <a:t>con</a:t>
            </a:r>
            <a:r>
              <a:rPr sz="3200" b="1" spc="6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229" dirty="0">
                <a:solidFill>
                  <a:srgbClr val="095253"/>
                </a:solidFill>
                <a:latin typeface="Arial"/>
                <a:cs typeface="Arial"/>
              </a:rPr>
              <a:t>la</a:t>
            </a:r>
            <a:r>
              <a:rPr sz="3200" b="1" spc="6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160" dirty="0">
                <a:solidFill>
                  <a:srgbClr val="095253"/>
                </a:solidFill>
                <a:latin typeface="Arial"/>
                <a:cs typeface="Arial"/>
              </a:rPr>
              <a:t>COVID</a:t>
            </a:r>
            <a:r>
              <a:rPr sz="3200" b="1" spc="6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200" b="1" spc="25" dirty="0">
                <a:solidFill>
                  <a:srgbClr val="095253"/>
                </a:solidFill>
                <a:latin typeface="Arial"/>
                <a:cs typeface="Arial"/>
              </a:rPr>
              <a:t>19.</a:t>
            </a:r>
            <a:endParaRPr sz="3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2398" y="8708601"/>
            <a:ext cx="3762375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2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410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AF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251325" cy="6464300"/>
          </a:xfrm>
          <a:custGeom>
            <a:avLst/>
            <a:gdLst/>
            <a:ahLst/>
            <a:cxnLst/>
            <a:rect l="l" t="t" r="r" b="b"/>
            <a:pathLst>
              <a:path w="4251325" h="6464300">
                <a:moveTo>
                  <a:pt x="0" y="6464299"/>
                </a:moveTo>
                <a:lnTo>
                  <a:pt x="0" y="4698999"/>
                </a:lnTo>
                <a:lnTo>
                  <a:pt x="36848" y="4686299"/>
                </a:lnTo>
                <a:lnTo>
                  <a:pt x="80755" y="4660899"/>
                </a:lnTo>
                <a:lnTo>
                  <a:pt x="124490" y="4648199"/>
                </a:lnTo>
                <a:lnTo>
                  <a:pt x="211442" y="4597399"/>
                </a:lnTo>
                <a:lnTo>
                  <a:pt x="254643" y="4584699"/>
                </a:lnTo>
                <a:lnTo>
                  <a:pt x="297660" y="4559299"/>
                </a:lnTo>
                <a:lnTo>
                  <a:pt x="340491" y="4546599"/>
                </a:lnTo>
                <a:lnTo>
                  <a:pt x="467812" y="4470399"/>
                </a:lnTo>
                <a:lnTo>
                  <a:pt x="509855" y="4457699"/>
                </a:lnTo>
                <a:lnTo>
                  <a:pt x="675924" y="4356099"/>
                </a:lnTo>
                <a:lnTo>
                  <a:pt x="878551" y="4229099"/>
                </a:lnTo>
                <a:lnTo>
                  <a:pt x="1075277" y="4102099"/>
                </a:lnTo>
                <a:lnTo>
                  <a:pt x="1113878" y="4063999"/>
                </a:lnTo>
                <a:lnTo>
                  <a:pt x="1228144" y="3987799"/>
                </a:lnTo>
                <a:lnTo>
                  <a:pt x="1265705" y="3949699"/>
                </a:lnTo>
                <a:lnTo>
                  <a:pt x="1340029" y="3898899"/>
                </a:lnTo>
                <a:lnTo>
                  <a:pt x="1376779" y="3860799"/>
                </a:lnTo>
                <a:lnTo>
                  <a:pt x="1413252" y="3835399"/>
                </a:lnTo>
                <a:lnTo>
                  <a:pt x="1449449" y="3797299"/>
                </a:lnTo>
                <a:lnTo>
                  <a:pt x="1485363" y="3771899"/>
                </a:lnTo>
                <a:lnTo>
                  <a:pt x="1520989" y="3733799"/>
                </a:lnTo>
                <a:lnTo>
                  <a:pt x="1556327" y="3708399"/>
                </a:lnTo>
                <a:lnTo>
                  <a:pt x="1591376" y="3670299"/>
                </a:lnTo>
                <a:lnTo>
                  <a:pt x="1626132" y="3644899"/>
                </a:lnTo>
                <a:lnTo>
                  <a:pt x="1694743" y="3568699"/>
                </a:lnTo>
                <a:lnTo>
                  <a:pt x="1728599" y="3543299"/>
                </a:lnTo>
                <a:lnTo>
                  <a:pt x="1762150" y="3505199"/>
                </a:lnTo>
                <a:lnTo>
                  <a:pt x="1795390" y="3467099"/>
                </a:lnTo>
                <a:lnTo>
                  <a:pt x="1828320" y="3441699"/>
                </a:lnTo>
                <a:lnTo>
                  <a:pt x="1860939" y="3403599"/>
                </a:lnTo>
                <a:lnTo>
                  <a:pt x="1893241" y="3365499"/>
                </a:lnTo>
                <a:lnTo>
                  <a:pt x="1925223" y="3327399"/>
                </a:lnTo>
                <a:lnTo>
                  <a:pt x="1956883" y="3301999"/>
                </a:lnTo>
                <a:lnTo>
                  <a:pt x="1988221" y="3263899"/>
                </a:lnTo>
                <a:lnTo>
                  <a:pt x="2019234" y="3225799"/>
                </a:lnTo>
                <a:lnTo>
                  <a:pt x="2049915" y="3187699"/>
                </a:lnTo>
                <a:lnTo>
                  <a:pt x="2080264" y="3149599"/>
                </a:lnTo>
                <a:lnTo>
                  <a:pt x="2110282" y="3111499"/>
                </a:lnTo>
                <a:lnTo>
                  <a:pt x="2139964" y="3073399"/>
                </a:lnTo>
                <a:lnTo>
                  <a:pt x="2169305" y="3035299"/>
                </a:lnTo>
                <a:lnTo>
                  <a:pt x="2198304" y="2997199"/>
                </a:lnTo>
                <a:lnTo>
                  <a:pt x="2226962" y="2959099"/>
                </a:lnTo>
                <a:lnTo>
                  <a:pt x="2255274" y="2920999"/>
                </a:lnTo>
                <a:lnTo>
                  <a:pt x="2283236" y="2882899"/>
                </a:lnTo>
                <a:lnTo>
                  <a:pt x="2310848" y="2844799"/>
                </a:lnTo>
                <a:lnTo>
                  <a:pt x="2338109" y="2806699"/>
                </a:lnTo>
                <a:lnTo>
                  <a:pt x="2365014" y="2768599"/>
                </a:lnTo>
                <a:lnTo>
                  <a:pt x="2391561" y="2730499"/>
                </a:lnTo>
                <a:lnTo>
                  <a:pt x="2417748" y="2692399"/>
                </a:lnTo>
                <a:lnTo>
                  <a:pt x="2443576" y="2641599"/>
                </a:lnTo>
                <a:lnTo>
                  <a:pt x="2469040" y="2603499"/>
                </a:lnTo>
                <a:lnTo>
                  <a:pt x="2494137" y="2565399"/>
                </a:lnTo>
                <a:lnTo>
                  <a:pt x="2518866" y="2527299"/>
                </a:lnTo>
                <a:lnTo>
                  <a:pt x="2543227" y="2489199"/>
                </a:lnTo>
                <a:lnTo>
                  <a:pt x="2567217" y="2438399"/>
                </a:lnTo>
                <a:lnTo>
                  <a:pt x="2590831" y="2400299"/>
                </a:lnTo>
                <a:lnTo>
                  <a:pt x="2614070" y="2362199"/>
                </a:lnTo>
                <a:lnTo>
                  <a:pt x="2636933" y="2324099"/>
                </a:lnTo>
                <a:lnTo>
                  <a:pt x="2659416" y="2273299"/>
                </a:lnTo>
                <a:lnTo>
                  <a:pt x="2681517" y="2235199"/>
                </a:lnTo>
                <a:lnTo>
                  <a:pt x="2703235" y="2197099"/>
                </a:lnTo>
                <a:lnTo>
                  <a:pt x="2724570" y="2146299"/>
                </a:lnTo>
                <a:lnTo>
                  <a:pt x="2745518" y="2108199"/>
                </a:lnTo>
                <a:lnTo>
                  <a:pt x="2766076" y="2057399"/>
                </a:lnTo>
                <a:lnTo>
                  <a:pt x="2786245" y="2019299"/>
                </a:lnTo>
                <a:lnTo>
                  <a:pt x="2806023" y="1981199"/>
                </a:lnTo>
                <a:lnTo>
                  <a:pt x="2825409" y="1930399"/>
                </a:lnTo>
                <a:lnTo>
                  <a:pt x="2844399" y="1892299"/>
                </a:lnTo>
                <a:lnTo>
                  <a:pt x="2862992" y="1841499"/>
                </a:lnTo>
                <a:lnTo>
                  <a:pt x="2881189" y="1803399"/>
                </a:lnTo>
                <a:lnTo>
                  <a:pt x="2898987" y="1752599"/>
                </a:lnTo>
                <a:lnTo>
                  <a:pt x="2916383" y="1714499"/>
                </a:lnTo>
                <a:lnTo>
                  <a:pt x="2933376" y="1663699"/>
                </a:lnTo>
                <a:lnTo>
                  <a:pt x="2949968" y="1625599"/>
                </a:lnTo>
                <a:lnTo>
                  <a:pt x="2966154" y="1574799"/>
                </a:lnTo>
                <a:lnTo>
                  <a:pt x="2981934" y="1536699"/>
                </a:lnTo>
                <a:lnTo>
                  <a:pt x="2997305" y="1485899"/>
                </a:lnTo>
                <a:lnTo>
                  <a:pt x="3012270" y="1447799"/>
                </a:lnTo>
                <a:lnTo>
                  <a:pt x="3026824" y="1396999"/>
                </a:lnTo>
                <a:lnTo>
                  <a:pt x="3040966" y="1346199"/>
                </a:lnTo>
                <a:lnTo>
                  <a:pt x="3054696" y="1308099"/>
                </a:lnTo>
                <a:lnTo>
                  <a:pt x="3068013" y="1257299"/>
                </a:lnTo>
                <a:lnTo>
                  <a:pt x="3080916" y="1219199"/>
                </a:lnTo>
                <a:lnTo>
                  <a:pt x="3093403" y="1168399"/>
                </a:lnTo>
                <a:lnTo>
                  <a:pt x="3105473" y="1117599"/>
                </a:lnTo>
                <a:lnTo>
                  <a:pt x="3117126" y="1079499"/>
                </a:lnTo>
                <a:lnTo>
                  <a:pt x="3128362" y="1028699"/>
                </a:lnTo>
                <a:lnTo>
                  <a:pt x="3139177" y="977899"/>
                </a:lnTo>
                <a:lnTo>
                  <a:pt x="3149571" y="939799"/>
                </a:lnTo>
                <a:lnTo>
                  <a:pt x="3159545" y="888999"/>
                </a:lnTo>
                <a:lnTo>
                  <a:pt x="3169098" y="838199"/>
                </a:lnTo>
                <a:lnTo>
                  <a:pt x="3178226" y="800099"/>
                </a:lnTo>
                <a:lnTo>
                  <a:pt x="3186932" y="749299"/>
                </a:lnTo>
                <a:lnTo>
                  <a:pt x="3203477" y="647699"/>
                </a:lnTo>
                <a:lnTo>
                  <a:pt x="3211272" y="596899"/>
                </a:lnTo>
                <a:lnTo>
                  <a:pt x="3218601" y="546099"/>
                </a:lnTo>
                <a:lnTo>
                  <a:pt x="3225463" y="507999"/>
                </a:lnTo>
                <a:lnTo>
                  <a:pt x="3231858" y="457199"/>
                </a:lnTo>
                <a:lnTo>
                  <a:pt x="3237786" y="406399"/>
                </a:lnTo>
                <a:lnTo>
                  <a:pt x="3243247" y="355599"/>
                </a:lnTo>
                <a:lnTo>
                  <a:pt x="3248241" y="304799"/>
                </a:lnTo>
                <a:lnTo>
                  <a:pt x="3252768" y="253999"/>
                </a:lnTo>
                <a:lnTo>
                  <a:pt x="3256828" y="203199"/>
                </a:lnTo>
                <a:lnTo>
                  <a:pt x="3260421" y="152399"/>
                </a:lnTo>
                <a:lnTo>
                  <a:pt x="3263547" y="101599"/>
                </a:lnTo>
                <a:lnTo>
                  <a:pt x="3266206" y="50799"/>
                </a:lnTo>
                <a:lnTo>
                  <a:pt x="3268399" y="0"/>
                </a:lnTo>
                <a:lnTo>
                  <a:pt x="4212231" y="0"/>
                </a:lnTo>
                <a:lnTo>
                  <a:pt x="4221555" y="76199"/>
                </a:lnTo>
                <a:lnTo>
                  <a:pt x="4226249" y="126999"/>
                </a:lnTo>
                <a:lnTo>
                  <a:pt x="4230537" y="177799"/>
                </a:lnTo>
                <a:lnTo>
                  <a:pt x="4234417" y="228599"/>
                </a:lnTo>
                <a:lnTo>
                  <a:pt x="4237891" y="279399"/>
                </a:lnTo>
                <a:lnTo>
                  <a:pt x="4240958" y="330199"/>
                </a:lnTo>
                <a:lnTo>
                  <a:pt x="4243618" y="380999"/>
                </a:lnTo>
                <a:lnTo>
                  <a:pt x="4245871" y="431799"/>
                </a:lnTo>
                <a:lnTo>
                  <a:pt x="4247717" y="482599"/>
                </a:lnTo>
                <a:lnTo>
                  <a:pt x="4249156" y="533399"/>
                </a:lnTo>
                <a:lnTo>
                  <a:pt x="4250189" y="571499"/>
                </a:lnTo>
                <a:lnTo>
                  <a:pt x="4250815" y="622299"/>
                </a:lnTo>
                <a:lnTo>
                  <a:pt x="4251033" y="673099"/>
                </a:lnTo>
                <a:lnTo>
                  <a:pt x="4250804" y="723899"/>
                </a:lnTo>
                <a:lnTo>
                  <a:pt x="4250116" y="787399"/>
                </a:lnTo>
                <a:lnTo>
                  <a:pt x="4248970" y="838199"/>
                </a:lnTo>
                <a:lnTo>
                  <a:pt x="4247365" y="888999"/>
                </a:lnTo>
                <a:lnTo>
                  <a:pt x="4245301" y="939799"/>
                </a:lnTo>
                <a:lnTo>
                  <a:pt x="4242780" y="990599"/>
                </a:lnTo>
                <a:lnTo>
                  <a:pt x="4239800" y="1041399"/>
                </a:lnTo>
                <a:lnTo>
                  <a:pt x="4236363" y="1092199"/>
                </a:lnTo>
                <a:lnTo>
                  <a:pt x="4232468" y="1155699"/>
                </a:lnTo>
                <a:lnTo>
                  <a:pt x="4228115" y="1206499"/>
                </a:lnTo>
                <a:lnTo>
                  <a:pt x="4223306" y="1257299"/>
                </a:lnTo>
                <a:lnTo>
                  <a:pt x="4218040" y="1308099"/>
                </a:lnTo>
                <a:lnTo>
                  <a:pt x="4212319" y="1358899"/>
                </a:lnTo>
                <a:lnTo>
                  <a:pt x="4206141" y="1409699"/>
                </a:lnTo>
                <a:lnTo>
                  <a:pt x="4199508" y="1460499"/>
                </a:lnTo>
                <a:lnTo>
                  <a:pt x="4192419" y="1523999"/>
                </a:lnTo>
                <a:lnTo>
                  <a:pt x="4184878" y="1574799"/>
                </a:lnTo>
                <a:lnTo>
                  <a:pt x="4176883" y="1625599"/>
                </a:lnTo>
                <a:lnTo>
                  <a:pt x="4168435" y="1676399"/>
                </a:lnTo>
                <a:lnTo>
                  <a:pt x="4159533" y="1727199"/>
                </a:lnTo>
                <a:lnTo>
                  <a:pt x="4150179" y="1777999"/>
                </a:lnTo>
                <a:lnTo>
                  <a:pt x="4140376" y="1828799"/>
                </a:lnTo>
                <a:lnTo>
                  <a:pt x="4130123" y="1879599"/>
                </a:lnTo>
                <a:lnTo>
                  <a:pt x="4119419" y="1930399"/>
                </a:lnTo>
                <a:lnTo>
                  <a:pt x="4108266" y="1981199"/>
                </a:lnTo>
                <a:lnTo>
                  <a:pt x="4096665" y="2031999"/>
                </a:lnTo>
                <a:lnTo>
                  <a:pt x="4084618" y="2082799"/>
                </a:lnTo>
                <a:lnTo>
                  <a:pt x="4072126" y="2133599"/>
                </a:lnTo>
                <a:lnTo>
                  <a:pt x="4059187" y="2197099"/>
                </a:lnTo>
                <a:lnTo>
                  <a:pt x="4045804" y="2247899"/>
                </a:lnTo>
                <a:lnTo>
                  <a:pt x="4031977" y="2298699"/>
                </a:lnTo>
                <a:lnTo>
                  <a:pt x="4017710" y="2349499"/>
                </a:lnTo>
                <a:lnTo>
                  <a:pt x="4003002" y="2400299"/>
                </a:lnTo>
                <a:lnTo>
                  <a:pt x="3987854" y="2451099"/>
                </a:lnTo>
                <a:lnTo>
                  <a:pt x="3972265" y="2489199"/>
                </a:lnTo>
                <a:lnTo>
                  <a:pt x="3956239" y="2539999"/>
                </a:lnTo>
                <a:lnTo>
                  <a:pt x="3939778" y="2590799"/>
                </a:lnTo>
                <a:lnTo>
                  <a:pt x="3922883" y="2641599"/>
                </a:lnTo>
                <a:lnTo>
                  <a:pt x="3905553" y="2692399"/>
                </a:lnTo>
                <a:lnTo>
                  <a:pt x="3887788" y="2743199"/>
                </a:lnTo>
                <a:lnTo>
                  <a:pt x="3869593" y="2793999"/>
                </a:lnTo>
                <a:lnTo>
                  <a:pt x="3850970" y="2844799"/>
                </a:lnTo>
                <a:lnTo>
                  <a:pt x="3831919" y="2895599"/>
                </a:lnTo>
                <a:lnTo>
                  <a:pt x="3812440" y="2946399"/>
                </a:lnTo>
                <a:lnTo>
                  <a:pt x="3792533" y="2997199"/>
                </a:lnTo>
                <a:lnTo>
                  <a:pt x="3772203" y="3035299"/>
                </a:lnTo>
                <a:lnTo>
                  <a:pt x="3751452" y="3086099"/>
                </a:lnTo>
                <a:lnTo>
                  <a:pt x="3730282" y="3136899"/>
                </a:lnTo>
                <a:lnTo>
                  <a:pt x="3708691" y="3187699"/>
                </a:lnTo>
                <a:lnTo>
                  <a:pt x="3686679" y="3238499"/>
                </a:lnTo>
                <a:lnTo>
                  <a:pt x="3664252" y="3276599"/>
                </a:lnTo>
                <a:lnTo>
                  <a:pt x="3641414" y="3327399"/>
                </a:lnTo>
                <a:lnTo>
                  <a:pt x="3618163" y="3378199"/>
                </a:lnTo>
                <a:lnTo>
                  <a:pt x="3594501" y="3428999"/>
                </a:lnTo>
                <a:lnTo>
                  <a:pt x="3570428" y="3467099"/>
                </a:lnTo>
                <a:lnTo>
                  <a:pt x="3545946" y="3517899"/>
                </a:lnTo>
                <a:lnTo>
                  <a:pt x="3521063" y="3568699"/>
                </a:lnTo>
                <a:lnTo>
                  <a:pt x="3495776" y="3606799"/>
                </a:lnTo>
                <a:lnTo>
                  <a:pt x="3470088" y="3657599"/>
                </a:lnTo>
                <a:lnTo>
                  <a:pt x="3443996" y="3695699"/>
                </a:lnTo>
                <a:lnTo>
                  <a:pt x="3417507" y="3746499"/>
                </a:lnTo>
                <a:lnTo>
                  <a:pt x="3390626" y="3797299"/>
                </a:lnTo>
                <a:lnTo>
                  <a:pt x="3363351" y="3835399"/>
                </a:lnTo>
                <a:lnTo>
                  <a:pt x="3335684" y="3886199"/>
                </a:lnTo>
                <a:lnTo>
                  <a:pt x="3307625" y="3924299"/>
                </a:lnTo>
                <a:lnTo>
                  <a:pt x="3279178" y="3975099"/>
                </a:lnTo>
                <a:lnTo>
                  <a:pt x="3250349" y="4013199"/>
                </a:lnTo>
                <a:lnTo>
                  <a:pt x="3221138" y="4063999"/>
                </a:lnTo>
                <a:lnTo>
                  <a:pt x="3191545" y="4102099"/>
                </a:lnTo>
                <a:lnTo>
                  <a:pt x="3161570" y="4152899"/>
                </a:lnTo>
                <a:lnTo>
                  <a:pt x="3131220" y="4190999"/>
                </a:lnTo>
                <a:lnTo>
                  <a:pt x="3100498" y="4229099"/>
                </a:lnTo>
                <a:lnTo>
                  <a:pt x="3069406" y="4279899"/>
                </a:lnTo>
                <a:lnTo>
                  <a:pt x="3037944" y="4317999"/>
                </a:lnTo>
                <a:lnTo>
                  <a:pt x="3006110" y="4356099"/>
                </a:lnTo>
                <a:lnTo>
                  <a:pt x="2973913" y="4406899"/>
                </a:lnTo>
                <a:lnTo>
                  <a:pt x="2941357" y="4444999"/>
                </a:lnTo>
                <a:lnTo>
                  <a:pt x="2908442" y="4483099"/>
                </a:lnTo>
                <a:lnTo>
                  <a:pt x="2875169" y="4521199"/>
                </a:lnTo>
                <a:lnTo>
                  <a:pt x="2841537" y="4571999"/>
                </a:lnTo>
                <a:lnTo>
                  <a:pt x="2807554" y="4610099"/>
                </a:lnTo>
                <a:lnTo>
                  <a:pt x="2773225" y="4648199"/>
                </a:lnTo>
                <a:lnTo>
                  <a:pt x="2738550" y="4686299"/>
                </a:lnTo>
                <a:lnTo>
                  <a:pt x="2703529" y="4724399"/>
                </a:lnTo>
                <a:lnTo>
                  <a:pt x="2668163" y="4762499"/>
                </a:lnTo>
                <a:lnTo>
                  <a:pt x="2596420" y="4838699"/>
                </a:lnTo>
                <a:lnTo>
                  <a:pt x="2523347" y="4914899"/>
                </a:lnTo>
                <a:lnTo>
                  <a:pt x="2448953" y="4991099"/>
                </a:lnTo>
                <a:lnTo>
                  <a:pt x="2373279" y="5067299"/>
                </a:lnTo>
                <a:lnTo>
                  <a:pt x="2296333" y="5143499"/>
                </a:lnTo>
                <a:lnTo>
                  <a:pt x="2257389" y="5168899"/>
                </a:lnTo>
                <a:lnTo>
                  <a:pt x="2178592" y="5245099"/>
                </a:lnTo>
                <a:lnTo>
                  <a:pt x="2138738" y="5283199"/>
                </a:lnTo>
                <a:lnTo>
                  <a:pt x="2098580" y="5308599"/>
                </a:lnTo>
                <a:lnTo>
                  <a:pt x="2017385" y="5384799"/>
                </a:lnTo>
                <a:lnTo>
                  <a:pt x="1976355" y="5410199"/>
                </a:lnTo>
                <a:lnTo>
                  <a:pt x="1935036" y="5448299"/>
                </a:lnTo>
                <a:lnTo>
                  <a:pt x="1893429" y="5473699"/>
                </a:lnTo>
                <a:lnTo>
                  <a:pt x="1809382" y="5549899"/>
                </a:lnTo>
                <a:lnTo>
                  <a:pt x="1724245" y="5600699"/>
                </a:lnTo>
                <a:lnTo>
                  <a:pt x="1681268" y="5638799"/>
                </a:lnTo>
                <a:lnTo>
                  <a:pt x="1638026" y="5664199"/>
                </a:lnTo>
                <a:lnTo>
                  <a:pt x="1594528" y="5702299"/>
                </a:lnTo>
                <a:lnTo>
                  <a:pt x="1462496" y="5778499"/>
                </a:lnTo>
                <a:lnTo>
                  <a:pt x="1417981" y="5816599"/>
                </a:lnTo>
                <a:lnTo>
                  <a:pt x="1099750" y="5994399"/>
                </a:lnTo>
                <a:lnTo>
                  <a:pt x="770711" y="6172199"/>
                </a:lnTo>
                <a:lnTo>
                  <a:pt x="722891" y="6184899"/>
                </a:lnTo>
                <a:lnTo>
                  <a:pt x="626692" y="6235699"/>
                </a:lnTo>
                <a:lnTo>
                  <a:pt x="578312" y="6248399"/>
                </a:lnTo>
                <a:lnTo>
                  <a:pt x="481002" y="6299199"/>
                </a:lnTo>
                <a:lnTo>
                  <a:pt x="432090" y="6311899"/>
                </a:lnTo>
                <a:lnTo>
                  <a:pt x="383010" y="6337299"/>
                </a:lnTo>
                <a:lnTo>
                  <a:pt x="333761" y="6349999"/>
                </a:lnTo>
                <a:lnTo>
                  <a:pt x="284345" y="6375399"/>
                </a:lnTo>
                <a:lnTo>
                  <a:pt x="185045" y="6400799"/>
                </a:lnTo>
                <a:lnTo>
                  <a:pt x="135171" y="6426199"/>
                </a:lnTo>
                <a:lnTo>
                  <a:pt x="34973" y="6451599"/>
                </a:lnTo>
                <a:lnTo>
                  <a:pt x="0" y="6464299"/>
                </a:lnTo>
                <a:close/>
              </a:path>
            </a:pathLst>
          </a:custGeom>
          <a:solidFill>
            <a:srgbClr val="386BCC">
              <a:alpha val="439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03770" y="856816"/>
            <a:ext cx="9389175" cy="316229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747602" y="4317193"/>
            <a:ext cx="2827020" cy="3823970"/>
          </a:xfrm>
          <a:prstGeom prst="rect">
            <a:avLst/>
          </a:prstGeom>
        </p:spPr>
        <p:txBody>
          <a:bodyPr vert="horz" wrap="square" lIns="0" tIns="289560" rIns="0" bIns="0" rtlCol="0">
            <a:spAutoFit/>
          </a:bodyPr>
          <a:lstStyle/>
          <a:p>
            <a:pPr marL="10160" algn="ctr">
              <a:lnSpc>
                <a:spcPct val="100000"/>
              </a:lnSpc>
              <a:spcBef>
                <a:spcPts val="2280"/>
              </a:spcBef>
            </a:pPr>
            <a:r>
              <a:rPr sz="14600" b="1" spc="-2545" dirty="0">
                <a:solidFill>
                  <a:srgbClr val="04056D"/>
                </a:solidFill>
                <a:latin typeface="Trebuchet MS"/>
                <a:cs typeface="Trebuchet MS"/>
              </a:rPr>
              <a:t>1</a:t>
            </a:r>
            <a:endParaRPr sz="14600">
              <a:latin typeface="Trebuchet MS"/>
              <a:cs typeface="Trebuchet MS"/>
            </a:endParaRPr>
          </a:p>
          <a:p>
            <a:pPr marL="12700" marR="5080" indent="10160" algn="ctr">
              <a:lnSpc>
                <a:spcPts val="5180"/>
              </a:lnSpc>
            </a:pPr>
            <a:r>
              <a:rPr sz="3700" spc="80" dirty="0">
                <a:latin typeface="Verdana"/>
                <a:cs typeface="Verdana"/>
              </a:rPr>
              <a:t>prestacion </a:t>
            </a:r>
            <a:r>
              <a:rPr sz="3700" spc="85" dirty="0">
                <a:latin typeface="Verdana"/>
                <a:cs typeface="Verdana"/>
              </a:rPr>
              <a:t> </a:t>
            </a:r>
            <a:r>
              <a:rPr sz="3700" spc="235" dirty="0">
                <a:latin typeface="Verdana"/>
                <a:cs typeface="Verdana"/>
              </a:rPr>
              <a:t>d</a:t>
            </a:r>
            <a:r>
              <a:rPr sz="3700" spc="80" dirty="0">
                <a:latin typeface="Verdana"/>
                <a:cs typeface="Verdana"/>
              </a:rPr>
              <a:t>e</a:t>
            </a:r>
            <a:r>
              <a:rPr sz="3700" spc="-300" dirty="0">
                <a:latin typeface="Verdana"/>
                <a:cs typeface="Verdana"/>
              </a:rPr>
              <a:t> </a:t>
            </a:r>
            <a:r>
              <a:rPr sz="3700" spc="-65" dirty="0">
                <a:latin typeface="Verdana"/>
                <a:cs typeface="Verdana"/>
              </a:rPr>
              <a:t>s</a:t>
            </a:r>
            <a:r>
              <a:rPr sz="3700" spc="75" dirty="0">
                <a:latin typeface="Verdana"/>
                <a:cs typeface="Verdana"/>
              </a:rPr>
              <a:t>e</a:t>
            </a:r>
            <a:r>
              <a:rPr sz="3700" spc="-55" dirty="0">
                <a:latin typeface="Verdana"/>
                <a:cs typeface="Verdana"/>
              </a:rPr>
              <a:t>r</a:t>
            </a:r>
            <a:r>
              <a:rPr sz="3700" spc="-110" dirty="0">
                <a:latin typeface="Verdana"/>
                <a:cs typeface="Verdana"/>
              </a:rPr>
              <a:t>v</a:t>
            </a:r>
            <a:r>
              <a:rPr sz="3700" spc="20" dirty="0">
                <a:latin typeface="Verdana"/>
                <a:cs typeface="Verdana"/>
              </a:rPr>
              <a:t>i</a:t>
            </a:r>
            <a:r>
              <a:rPr sz="3700" spc="195" dirty="0">
                <a:latin typeface="Verdana"/>
                <a:cs typeface="Verdana"/>
              </a:rPr>
              <a:t>c</a:t>
            </a:r>
            <a:r>
              <a:rPr sz="3700" spc="20" dirty="0">
                <a:latin typeface="Verdana"/>
                <a:cs typeface="Verdana"/>
              </a:rPr>
              <a:t>i</a:t>
            </a:r>
            <a:r>
              <a:rPr sz="3700" spc="114" dirty="0">
                <a:latin typeface="Verdana"/>
                <a:cs typeface="Verdana"/>
              </a:rPr>
              <a:t>o</a:t>
            </a:r>
            <a:r>
              <a:rPr sz="3700" spc="-60" dirty="0">
                <a:latin typeface="Verdana"/>
                <a:cs typeface="Verdana"/>
              </a:rPr>
              <a:t>s</a:t>
            </a:r>
            <a:endParaRPr sz="3700">
              <a:latin typeface="Verdana"/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4107" y="709154"/>
            <a:ext cx="6472555" cy="12122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750" spc="935" dirty="0"/>
              <a:t>CONTENIDO</a:t>
            </a:r>
            <a:endParaRPr sz="7750"/>
          </a:p>
        </p:txBody>
      </p:sp>
      <p:sp>
        <p:nvSpPr>
          <p:cNvPr id="7" name="object 7"/>
          <p:cNvSpPr txBox="1"/>
          <p:nvPr/>
        </p:nvSpPr>
        <p:spPr>
          <a:xfrm>
            <a:off x="5681719" y="4634674"/>
            <a:ext cx="6979284" cy="397764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R="60325" algn="ctr">
              <a:lnSpc>
                <a:spcPts val="16945"/>
              </a:lnSpc>
              <a:spcBef>
                <a:spcPts val="140"/>
              </a:spcBef>
              <a:tabLst>
                <a:tab pos="3999229" algn="l"/>
              </a:tabLst>
            </a:pPr>
            <a:r>
              <a:rPr sz="14600" b="1" spc="720" dirty="0">
                <a:solidFill>
                  <a:srgbClr val="04056D"/>
                </a:solidFill>
                <a:latin typeface="Trebuchet MS"/>
                <a:cs typeface="Trebuchet MS"/>
              </a:rPr>
              <a:t>2	</a:t>
            </a:r>
            <a:r>
              <a:rPr sz="14600" b="1" spc="505" dirty="0">
                <a:solidFill>
                  <a:srgbClr val="04056D"/>
                </a:solidFill>
                <a:latin typeface="Trebuchet MS"/>
                <a:cs typeface="Trebuchet MS"/>
              </a:rPr>
              <a:t>3</a:t>
            </a:r>
            <a:endParaRPr sz="14600" dirty="0">
              <a:latin typeface="Trebuchet MS"/>
              <a:cs typeface="Trebuchet MS"/>
            </a:endParaRPr>
          </a:p>
          <a:p>
            <a:pPr algn="ctr">
              <a:lnSpc>
                <a:spcPts val="3865"/>
              </a:lnSpc>
              <a:tabLst>
                <a:tab pos="4458970" algn="l"/>
              </a:tabLst>
            </a:pPr>
            <a:r>
              <a:rPr sz="3700" spc="90" dirty="0">
                <a:latin typeface="Verdana"/>
                <a:cs typeface="Verdana"/>
              </a:rPr>
              <a:t>indicadores	</a:t>
            </a:r>
            <a:r>
              <a:rPr sz="4950" spc="82" baseline="-17676" dirty="0">
                <a:latin typeface="Verdana"/>
                <a:cs typeface="Verdana"/>
              </a:rPr>
              <a:t>actividades</a:t>
            </a:r>
            <a:endParaRPr sz="4950" baseline="-17676" dirty="0">
              <a:latin typeface="Verdana"/>
              <a:cs typeface="Verdana"/>
            </a:endParaRPr>
          </a:p>
          <a:p>
            <a:pPr marL="4921250" marR="342265" indent="-113030" algn="r">
              <a:lnSpc>
                <a:spcPct val="117400"/>
              </a:lnSpc>
              <a:spcBef>
                <a:spcPts val="965"/>
              </a:spcBef>
            </a:pPr>
            <a:r>
              <a:rPr sz="3300" spc="210" dirty="0">
                <a:latin typeface="Verdana"/>
                <a:cs typeface="Verdana"/>
              </a:rPr>
              <a:t>d</a:t>
            </a:r>
            <a:r>
              <a:rPr sz="3300" spc="70" dirty="0">
                <a:latin typeface="Verdana"/>
                <a:cs typeface="Verdana"/>
              </a:rPr>
              <a:t>e</a:t>
            </a:r>
            <a:r>
              <a:rPr sz="3300" spc="-265" dirty="0">
                <a:latin typeface="Verdana"/>
                <a:cs typeface="Verdana"/>
              </a:rPr>
              <a:t> </a:t>
            </a:r>
            <a:r>
              <a:rPr sz="3300" spc="-55" dirty="0">
                <a:latin typeface="Verdana"/>
                <a:cs typeface="Verdana"/>
              </a:rPr>
              <a:t>s</a:t>
            </a:r>
            <a:r>
              <a:rPr sz="3300" spc="5" dirty="0">
                <a:latin typeface="Verdana"/>
                <a:cs typeface="Verdana"/>
              </a:rPr>
              <a:t>a</a:t>
            </a:r>
            <a:r>
              <a:rPr sz="3300" spc="15" dirty="0">
                <a:latin typeface="Verdana"/>
                <a:cs typeface="Verdana"/>
              </a:rPr>
              <a:t>l</a:t>
            </a:r>
            <a:r>
              <a:rPr sz="3300" spc="160" dirty="0">
                <a:latin typeface="Verdana"/>
                <a:cs typeface="Verdana"/>
              </a:rPr>
              <a:t>u</a:t>
            </a:r>
            <a:r>
              <a:rPr sz="3300" spc="150" dirty="0">
                <a:latin typeface="Verdana"/>
                <a:cs typeface="Verdana"/>
              </a:rPr>
              <a:t>d  </a:t>
            </a:r>
            <a:r>
              <a:rPr sz="3300" spc="114" dirty="0">
                <a:latin typeface="Verdana"/>
                <a:cs typeface="Verdana"/>
              </a:rPr>
              <a:t>publica</a:t>
            </a:r>
            <a:endParaRPr sz="3300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980712" y="4247973"/>
            <a:ext cx="3712233" cy="3827330"/>
          </a:xfrm>
          <a:prstGeom prst="rect">
            <a:avLst/>
          </a:prstGeom>
        </p:spPr>
        <p:txBody>
          <a:bodyPr vert="horz" wrap="square" lIns="0" tIns="358775" rIns="0" bIns="0" rtlCol="0">
            <a:spAutoFit/>
          </a:bodyPr>
          <a:lstStyle/>
          <a:p>
            <a:pPr marL="509905">
              <a:lnSpc>
                <a:spcPct val="100000"/>
              </a:lnSpc>
              <a:spcBef>
                <a:spcPts val="2825"/>
              </a:spcBef>
            </a:pPr>
            <a:r>
              <a:rPr sz="14600" b="1" spc="1380" dirty="0">
                <a:solidFill>
                  <a:srgbClr val="04056D"/>
                </a:solidFill>
                <a:latin typeface="Trebuchet MS"/>
                <a:cs typeface="Trebuchet MS"/>
              </a:rPr>
              <a:t>4</a:t>
            </a:r>
            <a:endParaRPr sz="14600" dirty="0">
              <a:latin typeface="Trebuchet MS"/>
              <a:cs typeface="Trebuchet MS"/>
            </a:endParaRPr>
          </a:p>
          <a:p>
            <a:pPr marL="12065" marR="5080" indent="-1905" algn="ctr">
              <a:lnSpc>
                <a:spcPts val="4650"/>
              </a:lnSpc>
              <a:spcBef>
                <a:spcPts val="65"/>
              </a:spcBef>
            </a:pPr>
            <a:r>
              <a:rPr sz="3300" spc="45" dirty="0">
                <a:latin typeface="Verdana"/>
                <a:cs typeface="Verdana"/>
              </a:rPr>
              <a:t>perfil </a:t>
            </a:r>
            <a:r>
              <a:rPr sz="3300" spc="50" dirty="0">
                <a:latin typeface="Verdana"/>
                <a:cs typeface="Verdana"/>
              </a:rPr>
              <a:t> </a:t>
            </a:r>
            <a:r>
              <a:rPr sz="3300" spc="65" dirty="0" smtClean="0">
                <a:latin typeface="Verdana"/>
                <a:cs typeface="Verdana"/>
              </a:rPr>
              <a:t>e</a:t>
            </a:r>
            <a:r>
              <a:rPr sz="3300" spc="210" dirty="0" smtClean="0">
                <a:latin typeface="Verdana"/>
                <a:cs typeface="Verdana"/>
              </a:rPr>
              <a:t>p</a:t>
            </a:r>
            <a:r>
              <a:rPr sz="3300" spc="15" dirty="0" smtClean="0">
                <a:latin typeface="Verdana"/>
                <a:cs typeface="Verdana"/>
              </a:rPr>
              <a:t>i</a:t>
            </a:r>
            <a:r>
              <a:rPr sz="3300" spc="210" dirty="0" smtClean="0">
                <a:latin typeface="Verdana"/>
                <a:cs typeface="Verdana"/>
              </a:rPr>
              <a:t>d</a:t>
            </a:r>
            <a:r>
              <a:rPr sz="3300" spc="65" dirty="0" smtClean="0">
                <a:latin typeface="Verdana"/>
                <a:cs typeface="Verdana"/>
              </a:rPr>
              <a:t>e</a:t>
            </a:r>
            <a:r>
              <a:rPr sz="3300" spc="305" dirty="0" smtClean="0">
                <a:latin typeface="Verdana"/>
                <a:cs typeface="Verdana"/>
              </a:rPr>
              <a:t>m</a:t>
            </a:r>
            <a:r>
              <a:rPr sz="3300" spc="15" dirty="0" smtClean="0">
                <a:latin typeface="Verdana"/>
                <a:cs typeface="Verdana"/>
              </a:rPr>
              <a:t>i</a:t>
            </a:r>
            <a:r>
              <a:rPr sz="3300" spc="105" dirty="0" smtClean="0">
                <a:latin typeface="Verdana"/>
                <a:cs typeface="Verdana"/>
              </a:rPr>
              <a:t>o</a:t>
            </a:r>
            <a:r>
              <a:rPr sz="3300" spc="15" dirty="0" smtClean="0">
                <a:latin typeface="Verdana"/>
                <a:cs typeface="Verdana"/>
              </a:rPr>
              <a:t>l</a:t>
            </a:r>
            <a:r>
              <a:rPr sz="3300" spc="105" dirty="0" smtClean="0">
                <a:latin typeface="Verdana"/>
                <a:cs typeface="Verdana"/>
              </a:rPr>
              <a:t>o</a:t>
            </a:r>
            <a:r>
              <a:rPr sz="3300" spc="170" dirty="0" smtClean="0">
                <a:latin typeface="Verdana"/>
                <a:cs typeface="Verdana"/>
              </a:rPr>
              <a:t>g</a:t>
            </a:r>
            <a:r>
              <a:rPr sz="3300" spc="100" dirty="0" smtClean="0">
                <a:latin typeface="Verdana"/>
                <a:cs typeface="Verdana"/>
              </a:rPr>
              <a:t>ico</a:t>
            </a:r>
            <a:endParaRPr sz="3300" dirty="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2562309"/>
              </p:ext>
            </p:extLst>
          </p:nvPr>
        </p:nvGraphicFramePr>
        <p:xfrm>
          <a:off x="1066800" y="342900"/>
          <a:ext cx="14630400" cy="729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Hoja de cálculo" r:id="rId4" imgW="7439093" imgH="4238588" progId="Excel.Sheet.12">
                  <p:embed/>
                </p:oleObj>
              </mc:Choice>
              <mc:Fallback>
                <p:oleObj name="Hoja de cálculo" r:id="rId4" imgW="7439093" imgH="423858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66800" y="342900"/>
                        <a:ext cx="14630400" cy="7294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5600" y="7653838"/>
            <a:ext cx="7772400" cy="2633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2445467"/>
              </p:ext>
            </p:extLst>
          </p:nvPr>
        </p:nvGraphicFramePr>
        <p:xfrm>
          <a:off x="1295400" y="0"/>
          <a:ext cx="14706600" cy="7546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Hoja de cálculo" r:id="rId4" imgW="8096388" imgH="5305423" progId="Excel.Sheet.12">
                  <p:embed/>
                </p:oleObj>
              </mc:Choice>
              <mc:Fallback>
                <p:oleObj name="Hoja de cálculo" r:id="rId4" imgW="8096388" imgH="530542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95400" y="0"/>
                        <a:ext cx="14706600" cy="7546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4200" y="7738604"/>
            <a:ext cx="6858674" cy="231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B0C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097174" y="7428037"/>
            <a:ext cx="5123815" cy="874394"/>
            <a:chOff x="1097174" y="7428037"/>
            <a:chExt cx="5123815" cy="874394"/>
          </a:xfrm>
        </p:grpSpPr>
        <p:sp>
          <p:nvSpPr>
            <p:cNvPr id="4" name="object 4"/>
            <p:cNvSpPr/>
            <p:nvPr/>
          </p:nvSpPr>
          <p:spPr>
            <a:xfrm>
              <a:off x="1097174" y="7428037"/>
              <a:ext cx="3575685" cy="874394"/>
            </a:xfrm>
            <a:custGeom>
              <a:avLst/>
              <a:gdLst/>
              <a:ahLst/>
              <a:cxnLst/>
              <a:rect l="l" t="t" r="r" b="b"/>
              <a:pathLst>
                <a:path w="3575685" h="874395">
                  <a:moveTo>
                    <a:pt x="239419" y="191136"/>
                  </a:moveTo>
                  <a:lnTo>
                    <a:pt x="207534" y="184699"/>
                  </a:lnTo>
                  <a:lnTo>
                    <a:pt x="181496" y="167144"/>
                  </a:lnTo>
                  <a:lnTo>
                    <a:pt x="163941" y="141106"/>
                  </a:lnTo>
                  <a:lnTo>
                    <a:pt x="157503" y="109221"/>
                  </a:lnTo>
                  <a:lnTo>
                    <a:pt x="157503" y="81915"/>
                  </a:lnTo>
                  <a:lnTo>
                    <a:pt x="163941" y="50030"/>
                  </a:lnTo>
                  <a:lnTo>
                    <a:pt x="181496" y="23992"/>
                  </a:lnTo>
                  <a:lnTo>
                    <a:pt x="207534" y="6437"/>
                  </a:lnTo>
                  <a:lnTo>
                    <a:pt x="239419" y="0"/>
                  </a:lnTo>
                  <a:lnTo>
                    <a:pt x="271305" y="6437"/>
                  </a:lnTo>
                  <a:lnTo>
                    <a:pt x="297343" y="23992"/>
                  </a:lnTo>
                  <a:lnTo>
                    <a:pt x="314898" y="50030"/>
                  </a:lnTo>
                  <a:lnTo>
                    <a:pt x="321335" y="81915"/>
                  </a:lnTo>
                  <a:lnTo>
                    <a:pt x="321335" y="109221"/>
                  </a:lnTo>
                  <a:lnTo>
                    <a:pt x="314898" y="141106"/>
                  </a:lnTo>
                  <a:lnTo>
                    <a:pt x="297343" y="167144"/>
                  </a:lnTo>
                  <a:lnTo>
                    <a:pt x="271305" y="184699"/>
                  </a:lnTo>
                  <a:lnTo>
                    <a:pt x="239419" y="191136"/>
                  </a:lnTo>
                  <a:close/>
                </a:path>
                <a:path w="3575685" h="874395">
                  <a:moveTo>
                    <a:pt x="9777" y="546109"/>
                  </a:moveTo>
                  <a:lnTo>
                    <a:pt x="5491" y="543805"/>
                  </a:lnTo>
                  <a:lnTo>
                    <a:pt x="433" y="536141"/>
                  </a:lnTo>
                  <a:lnTo>
                    <a:pt x="0" y="531293"/>
                  </a:lnTo>
                  <a:lnTo>
                    <a:pt x="75587" y="354968"/>
                  </a:lnTo>
                  <a:lnTo>
                    <a:pt x="102729" y="287087"/>
                  </a:lnTo>
                  <a:lnTo>
                    <a:pt x="119294" y="258869"/>
                  </a:lnTo>
                  <a:lnTo>
                    <a:pt x="142909" y="237215"/>
                  </a:lnTo>
                  <a:lnTo>
                    <a:pt x="171788" y="223336"/>
                  </a:lnTo>
                  <a:lnTo>
                    <a:pt x="204141" y="218442"/>
                  </a:lnTo>
                  <a:lnTo>
                    <a:pt x="274698" y="218442"/>
                  </a:lnTo>
                  <a:lnTo>
                    <a:pt x="335929" y="237215"/>
                  </a:lnTo>
                  <a:lnTo>
                    <a:pt x="376110" y="287087"/>
                  </a:lnTo>
                  <a:lnTo>
                    <a:pt x="403251" y="354968"/>
                  </a:lnTo>
                  <a:lnTo>
                    <a:pt x="410131" y="371023"/>
                  </a:lnTo>
                  <a:lnTo>
                    <a:pt x="150622" y="371023"/>
                  </a:lnTo>
                  <a:lnTo>
                    <a:pt x="149394" y="373946"/>
                  </a:lnTo>
                  <a:lnTo>
                    <a:pt x="89786" y="513011"/>
                  </a:lnTo>
                  <a:lnTo>
                    <a:pt x="81371" y="526662"/>
                  </a:lnTo>
                  <a:lnTo>
                    <a:pt x="69618" y="537101"/>
                  </a:lnTo>
                  <a:lnTo>
                    <a:pt x="55432" y="543756"/>
                  </a:lnTo>
                  <a:lnTo>
                    <a:pt x="39545" y="546106"/>
                  </a:lnTo>
                  <a:lnTo>
                    <a:pt x="9777" y="546109"/>
                  </a:lnTo>
                  <a:close/>
                </a:path>
                <a:path w="3575685" h="874395">
                  <a:moveTo>
                    <a:pt x="138565" y="873766"/>
                  </a:moveTo>
                  <a:lnTo>
                    <a:pt x="113906" y="873766"/>
                  </a:lnTo>
                  <a:lnTo>
                    <a:pt x="110266" y="872169"/>
                  </a:lnTo>
                  <a:lnTo>
                    <a:pt x="105100" y="866556"/>
                  </a:lnTo>
                  <a:lnTo>
                    <a:pt x="103809" y="862798"/>
                  </a:lnTo>
                  <a:lnTo>
                    <a:pt x="130198" y="546106"/>
                  </a:lnTo>
                  <a:lnTo>
                    <a:pt x="154582" y="375392"/>
                  </a:lnTo>
                  <a:lnTo>
                    <a:pt x="155046" y="372253"/>
                  </a:lnTo>
                  <a:lnTo>
                    <a:pt x="150622" y="371023"/>
                  </a:lnTo>
                  <a:lnTo>
                    <a:pt x="328216" y="371023"/>
                  </a:lnTo>
                  <a:lnTo>
                    <a:pt x="323820" y="372253"/>
                  </a:lnTo>
                  <a:lnTo>
                    <a:pt x="348641" y="546109"/>
                  </a:lnTo>
                  <a:lnTo>
                    <a:pt x="349733" y="559211"/>
                  </a:lnTo>
                  <a:lnTo>
                    <a:pt x="237262" y="559211"/>
                  </a:lnTo>
                  <a:lnTo>
                    <a:pt x="192454" y="828142"/>
                  </a:lnTo>
                  <a:lnTo>
                    <a:pt x="185932" y="846386"/>
                  </a:lnTo>
                  <a:lnTo>
                    <a:pt x="173864" y="860840"/>
                  </a:lnTo>
                  <a:lnTo>
                    <a:pt x="157636" y="870344"/>
                  </a:lnTo>
                  <a:lnTo>
                    <a:pt x="138565" y="873766"/>
                  </a:lnTo>
                  <a:close/>
                </a:path>
                <a:path w="3575685" h="874395">
                  <a:moveTo>
                    <a:pt x="469041" y="546106"/>
                  </a:moveTo>
                  <a:lnTo>
                    <a:pt x="439267" y="546106"/>
                  </a:lnTo>
                  <a:lnTo>
                    <a:pt x="423421" y="543756"/>
                  </a:lnTo>
                  <a:lnTo>
                    <a:pt x="409225" y="537085"/>
                  </a:lnTo>
                  <a:lnTo>
                    <a:pt x="397486" y="526651"/>
                  </a:lnTo>
                  <a:lnTo>
                    <a:pt x="389079" y="513011"/>
                  </a:lnTo>
                  <a:lnTo>
                    <a:pt x="328216" y="371023"/>
                  </a:lnTo>
                  <a:lnTo>
                    <a:pt x="410131" y="371023"/>
                  </a:lnTo>
                  <a:lnTo>
                    <a:pt x="478812" y="531293"/>
                  </a:lnTo>
                  <a:lnTo>
                    <a:pt x="478378" y="536141"/>
                  </a:lnTo>
                  <a:lnTo>
                    <a:pt x="473320" y="543805"/>
                  </a:lnTo>
                  <a:lnTo>
                    <a:pt x="469041" y="546106"/>
                  </a:lnTo>
                  <a:close/>
                </a:path>
                <a:path w="3575685" h="874395">
                  <a:moveTo>
                    <a:pt x="340285" y="873768"/>
                  </a:moveTo>
                  <a:lnTo>
                    <a:pt x="292931" y="846381"/>
                  </a:lnTo>
                  <a:lnTo>
                    <a:pt x="241631" y="559211"/>
                  </a:lnTo>
                  <a:lnTo>
                    <a:pt x="349733" y="559211"/>
                  </a:lnTo>
                  <a:lnTo>
                    <a:pt x="375030" y="862798"/>
                  </a:lnTo>
                  <a:lnTo>
                    <a:pt x="373738" y="866556"/>
                  </a:lnTo>
                  <a:lnTo>
                    <a:pt x="368572" y="872169"/>
                  </a:lnTo>
                  <a:lnTo>
                    <a:pt x="364933" y="873766"/>
                  </a:lnTo>
                  <a:lnTo>
                    <a:pt x="340285" y="873768"/>
                  </a:lnTo>
                  <a:close/>
                </a:path>
                <a:path w="3575685" h="874395">
                  <a:moveTo>
                    <a:pt x="755489" y="191136"/>
                  </a:moveTo>
                  <a:lnTo>
                    <a:pt x="723604" y="184699"/>
                  </a:lnTo>
                  <a:lnTo>
                    <a:pt x="697566" y="167144"/>
                  </a:lnTo>
                  <a:lnTo>
                    <a:pt x="680011" y="141106"/>
                  </a:lnTo>
                  <a:lnTo>
                    <a:pt x="673573" y="109221"/>
                  </a:lnTo>
                  <a:lnTo>
                    <a:pt x="673573" y="81915"/>
                  </a:lnTo>
                  <a:lnTo>
                    <a:pt x="680011" y="50030"/>
                  </a:lnTo>
                  <a:lnTo>
                    <a:pt x="697566" y="23992"/>
                  </a:lnTo>
                  <a:lnTo>
                    <a:pt x="723604" y="6437"/>
                  </a:lnTo>
                  <a:lnTo>
                    <a:pt x="755489" y="0"/>
                  </a:lnTo>
                  <a:lnTo>
                    <a:pt x="787375" y="6437"/>
                  </a:lnTo>
                  <a:lnTo>
                    <a:pt x="813412" y="23992"/>
                  </a:lnTo>
                  <a:lnTo>
                    <a:pt x="830968" y="50030"/>
                  </a:lnTo>
                  <a:lnTo>
                    <a:pt x="837405" y="81915"/>
                  </a:lnTo>
                  <a:lnTo>
                    <a:pt x="837405" y="109221"/>
                  </a:lnTo>
                  <a:lnTo>
                    <a:pt x="830968" y="141106"/>
                  </a:lnTo>
                  <a:lnTo>
                    <a:pt x="813412" y="167144"/>
                  </a:lnTo>
                  <a:lnTo>
                    <a:pt x="787375" y="184699"/>
                  </a:lnTo>
                  <a:lnTo>
                    <a:pt x="755489" y="191136"/>
                  </a:lnTo>
                  <a:close/>
                </a:path>
                <a:path w="3575685" h="874395">
                  <a:moveTo>
                    <a:pt x="525848" y="546109"/>
                  </a:moveTo>
                  <a:lnTo>
                    <a:pt x="521561" y="543805"/>
                  </a:lnTo>
                  <a:lnTo>
                    <a:pt x="516503" y="536141"/>
                  </a:lnTo>
                  <a:lnTo>
                    <a:pt x="516070" y="531293"/>
                  </a:lnTo>
                  <a:lnTo>
                    <a:pt x="591657" y="354968"/>
                  </a:lnTo>
                  <a:lnTo>
                    <a:pt x="618799" y="287087"/>
                  </a:lnTo>
                  <a:lnTo>
                    <a:pt x="635364" y="258869"/>
                  </a:lnTo>
                  <a:lnTo>
                    <a:pt x="658979" y="237215"/>
                  </a:lnTo>
                  <a:lnTo>
                    <a:pt x="687858" y="223336"/>
                  </a:lnTo>
                  <a:lnTo>
                    <a:pt x="720211" y="218442"/>
                  </a:lnTo>
                  <a:lnTo>
                    <a:pt x="790768" y="218442"/>
                  </a:lnTo>
                  <a:lnTo>
                    <a:pt x="851999" y="237215"/>
                  </a:lnTo>
                  <a:lnTo>
                    <a:pt x="892180" y="287087"/>
                  </a:lnTo>
                  <a:lnTo>
                    <a:pt x="919321" y="354968"/>
                  </a:lnTo>
                  <a:lnTo>
                    <a:pt x="926201" y="371023"/>
                  </a:lnTo>
                  <a:lnTo>
                    <a:pt x="666693" y="371023"/>
                  </a:lnTo>
                  <a:lnTo>
                    <a:pt x="665464" y="373946"/>
                  </a:lnTo>
                  <a:lnTo>
                    <a:pt x="605856" y="513011"/>
                  </a:lnTo>
                  <a:lnTo>
                    <a:pt x="597441" y="526662"/>
                  </a:lnTo>
                  <a:lnTo>
                    <a:pt x="585688" y="537101"/>
                  </a:lnTo>
                  <a:lnTo>
                    <a:pt x="571502" y="543756"/>
                  </a:lnTo>
                  <a:lnTo>
                    <a:pt x="555615" y="546106"/>
                  </a:lnTo>
                  <a:lnTo>
                    <a:pt x="525848" y="546109"/>
                  </a:lnTo>
                  <a:close/>
                </a:path>
                <a:path w="3575685" h="874395">
                  <a:moveTo>
                    <a:pt x="654636" y="873766"/>
                  </a:moveTo>
                  <a:lnTo>
                    <a:pt x="629975" y="873766"/>
                  </a:lnTo>
                  <a:lnTo>
                    <a:pt x="626336" y="872169"/>
                  </a:lnTo>
                  <a:lnTo>
                    <a:pt x="621170" y="866556"/>
                  </a:lnTo>
                  <a:lnTo>
                    <a:pt x="619879" y="862798"/>
                  </a:lnTo>
                  <a:lnTo>
                    <a:pt x="646268" y="546106"/>
                  </a:lnTo>
                  <a:lnTo>
                    <a:pt x="670652" y="375392"/>
                  </a:lnTo>
                  <a:lnTo>
                    <a:pt x="671116" y="372253"/>
                  </a:lnTo>
                  <a:lnTo>
                    <a:pt x="666693" y="371023"/>
                  </a:lnTo>
                  <a:lnTo>
                    <a:pt x="844286" y="371023"/>
                  </a:lnTo>
                  <a:lnTo>
                    <a:pt x="839890" y="372253"/>
                  </a:lnTo>
                  <a:lnTo>
                    <a:pt x="864711" y="546109"/>
                  </a:lnTo>
                  <a:lnTo>
                    <a:pt x="865803" y="559211"/>
                  </a:lnTo>
                  <a:lnTo>
                    <a:pt x="753332" y="559211"/>
                  </a:lnTo>
                  <a:lnTo>
                    <a:pt x="708524" y="828142"/>
                  </a:lnTo>
                  <a:lnTo>
                    <a:pt x="702002" y="846386"/>
                  </a:lnTo>
                  <a:lnTo>
                    <a:pt x="689934" y="860840"/>
                  </a:lnTo>
                  <a:lnTo>
                    <a:pt x="673706" y="870344"/>
                  </a:lnTo>
                  <a:lnTo>
                    <a:pt x="654636" y="873766"/>
                  </a:lnTo>
                  <a:close/>
                </a:path>
                <a:path w="3575685" h="874395">
                  <a:moveTo>
                    <a:pt x="985111" y="546106"/>
                  </a:moveTo>
                  <a:lnTo>
                    <a:pt x="955337" y="546106"/>
                  </a:lnTo>
                  <a:lnTo>
                    <a:pt x="939491" y="543756"/>
                  </a:lnTo>
                  <a:lnTo>
                    <a:pt x="925295" y="537085"/>
                  </a:lnTo>
                  <a:lnTo>
                    <a:pt x="913556" y="526651"/>
                  </a:lnTo>
                  <a:lnTo>
                    <a:pt x="905150" y="513011"/>
                  </a:lnTo>
                  <a:lnTo>
                    <a:pt x="844286" y="371023"/>
                  </a:lnTo>
                  <a:lnTo>
                    <a:pt x="926201" y="371023"/>
                  </a:lnTo>
                  <a:lnTo>
                    <a:pt x="994882" y="531293"/>
                  </a:lnTo>
                  <a:lnTo>
                    <a:pt x="994448" y="536141"/>
                  </a:lnTo>
                  <a:lnTo>
                    <a:pt x="989390" y="543805"/>
                  </a:lnTo>
                  <a:lnTo>
                    <a:pt x="985111" y="546106"/>
                  </a:lnTo>
                  <a:close/>
                </a:path>
                <a:path w="3575685" h="874395">
                  <a:moveTo>
                    <a:pt x="856355" y="873768"/>
                  </a:moveTo>
                  <a:lnTo>
                    <a:pt x="809001" y="846381"/>
                  </a:lnTo>
                  <a:lnTo>
                    <a:pt x="757701" y="559211"/>
                  </a:lnTo>
                  <a:lnTo>
                    <a:pt x="865803" y="559211"/>
                  </a:lnTo>
                  <a:lnTo>
                    <a:pt x="891100" y="862798"/>
                  </a:lnTo>
                  <a:lnTo>
                    <a:pt x="889808" y="866556"/>
                  </a:lnTo>
                  <a:lnTo>
                    <a:pt x="884642" y="872169"/>
                  </a:lnTo>
                  <a:lnTo>
                    <a:pt x="881003" y="873766"/>
                  </a:lnTo>
                  <a:lnTo>
                    <a:pt x="856355" y="873768"/>
                  </a:lnTo>
                  <a:close/>
                </a:path>
                <a:path w="3575685" h="874395">
                  <a:moveTo>
                    <a:pt x="1271559" y="191136"/>
                  </a:moveTo>
                  <a:lnTo>
                    <a:pt x="1239674" y="184699"/>
                  </a:lnTo>
                  <a:lnTo>
                    <a:pt x="1213636" y="167144"/>
                  </a:lnTo>
                  <a:lnTo>
                    <a:pt x="1196081" y="141106"/>
                  </a:lnTo>
                  <a:lnTo>
                    <a:pt x="1189643" y="109221"/>
                  </a:lnTo>
                  <a:lnTo>
                    <a:pt x="1189643" y="81915"/>
                  </a:lnTo>
                  <a:lnTo>
                    <a:pt x="1196081" y="50030"/>
                  </a:lnTo>
                  <a:lnTo>
                    <a:pt x="1213636" y="23992"/>
                  </a:lnTo>
                  <a:lnTo>
                    <a:pt x="1239674" y="6437"/>
                  </a:lnTo>
                  <a:lnTo>
                    <a:pt x="1271559" y="0"/>
                  </a:lnTo>
                  <a:lnTo>
                    <a:pt x="1303445" y="6437"/>
                  </a:lnTo>
                  <a:lnTo>
                    <a:pt x="1329483" y="23992"/>
                  </a:lnTo>
                  <a:lnTo>
                    <a:pt x="1347038" y="50030"/>
                  </a:lnTo>
                  <a:lnTo>
                    <a:pt x="1353475" y="81915"/>
                  </a:lnTo>
                  <a:lnTo>
                    <a:pt x="1353475" y="109221"/>
                  </a:lnTo>
                  <a:lnTo>
                    <a:pt x="1347038" y="141106"/>
                  </a:lnTo>
                  <a:lnTo>
                    <a:pt x="1329483" y="167144"/>
                  </a:lnTo>
                  <a:lnTo>
                    <a:pt x="1303445" y="184699"/>
                  </a:lnTo>
                  <a:lnTo>
                    <a:pt x="1271559" y="191136"/>
                  </a:lnTo>
                  <a:close/>
                </a:path>
                <a:path w="3575685" h="874395">
                  <a:moveTo>
                    <a:pt x="1041918" y="546109"/>
                  </a:moveTo>
                  <a:lnTo>
                    <a:pt x="1037631" y="543805"/>
                  </a:lnTo>
                  <a:lnTo>
                    <a:pt x="1032573" y="536141"/>
                  </a:lnTo>
                  <a:lnTo>
                    <a:pt x="1032140" y="531293"/>
                  </a:lnTo>
                  <a:lnTo>
                    <a:pt x="1107728" y="354968"/>
                  </a:lnTo>
                  <a:lnTo>
                    <a:pt x="1134869" y="287087"/>
                  </a:lnTo>
                  <a:lnTo>
                    <a:pt x="1151434" y="258869"/>
                  </a:lnTo>
                  <a:lnTo>
                    <a:pt x="1175049" y="237215"/>
                  </a:lnTo>
                  <a:lnTo>
                    <a:pt x="1203928" y="223336"/>
                  </a:lnTo>
                  <a:lnTo>
                    <a:pt x="1236281" y="218442"/>
                  </a:lnTo>
                  <a:lnTo>
                    <a:pt x="1306838" y="218442"/>
                  </a:lnTo>
                  <a:lnTo>
                    <a:pt x="1368069" y="237215"/>
                  </a:lnTo>
                  <a:lnTo>
                    <a:pt x="1408249" y="287087"/>
                  </a:lnTo>
                  <a:lnTo>
                    <a:pt x="1435391" y="354968"/>
                  </a:lnTo>
                  <a:lnTo>
                    <a:pt x="1442271" y="371023"/>
                  </a:lnTo>
                  <a:lnTo>
                    <a:pt x="1182763" y="371023"/>
                  </a:lnTo>
                  <a:lnTo>
                    <a:pt x="1181534" y="373946"/>
                  </a:lnTo>
                  <a:lnTo>
                    <a:pt x="1121926" y="513011"/>
                  </a:lnTo>
                  <a:lnTo>
                    <a:pt x="1113511" y="526662"/>
                  </a:lnTo>
                  <a:lnTo>
                    <a:pt x="1101758" y="537101"/>
                  </a:lnTo>
                  <a:lnTo>
                    <a:pt x="1087572" y="543756"/>
                  </a:lnTo>
                  <a:lnTo>
                    <a:pt x="1071685" y="546106"/>
                  </a:lnTo>
                  <a:lnTo>
                    <a:pt x="1041918" y="546109"/>
                  </a:lnTo>
                  <a:close/>
                </a:path>
                <a:path w="3575685" h="874395">
                  <a:moveTo>
                    <a:pt x="1170705" y="873766"/>
                  </a:moveTo>
                  <a:lnTo>
                    <a:pt x="1146046" y="873766"/>
                  </a:lnTo>
                  <a:lnTo>
                    <a:pt x="1142407" y="872169"/>
                  </a:lnTo>
                  <a:lnTo>
                    <a:pt x="1137240" y="866556"/>
                  </a:lnTo>
                  <a:lnTo>
                    <a:pt x="1135949" y="862798"/>
                  </a:lnTo>
                  <a:lnTo>
                    <a:pt x="1162338" y="546106"/>
                  </a:lnTo>
                  <a:lnTo>
                    <a:pt x="1186722" y="375392"/>
                  </a:lnTo>
                  <a:lnTo>
                    <a:pt x="1187186" y="372253"/>
                  </a:lnTo>
                  <a:lnTo>
                    <a:pt x="1182763" y="371023"/>
                  </a:lnTo>
                  <a:lnTo>
                    <a:pt x="1360356" y="371023"/>
                  </a:lnTo>
                  <a:lnTo>
                    <a:pt x="1355960" y="372253"/>
                  </a:lnTo>
                  <a:lnTo>
                    <a:pt x="1380781" y="546109"/>
                  </a:lnTo>
                  <a:lnTo>
                    <a:pt x="1381873" y="559211"/>
                  </a:lnTo>
                  <a:lnTo>
                    <a:pt x="1269402" y="559211"/>
                  </a:lnTo>
                  <a:lnTo>
                    <a:pt x="1224594" y="828142"/>
                  </a:lnTo>
                  <a:lnTo>
                    <a:pt x="1218072" y="846386"/>
                  </a:lnTo>
                  <a:lnTo>
                    <a:pt x="1206004" y="860840"/>
                  </a:lnTo>
                  <a:lnTo>
                    <a:pt x="1189776" y="870344"/>
                  </a:lnTo>
                  <a:lnTo>
                    <a:pt x="1170705" y="873766"/>
                  </a:lnTo>
                  <a:close/>
                </a:path>
                <a:path w="3575685" h="874395">
                  <a:moveTo>
                    <a:pt x="1501181" y="546106"/>
                  </a:moveTo>
                  <a:lnTo>
                    <a:pt x="1471407" y="546106"/>
                  </a:lnTo>
                  <a:lnTo>
                    <a:pt x="1455561" y="543756"/>
                  </a:lnTo>
                  <a:lnTo>
                    <a:pt x="1441365" y="537085"/>
                  </a:lnTo>
                  <a:lnTo>
                    <a:pt x="1429626" y="526651"/>
                  </a:lnTo>
                  <a:lnTo>
                    <a:pt x="1421220" y="513011"/>
                  </a:lnTo>
                  <a:lnTo>
                    <a:pt x="1360356" y="371023"/>
                  </a:lnTo>
                  <a:lnTo>
                    <a:pt x="1442271" y="371023"/>
                  </a:lnTo>
                  <a:lnTo>
                    <a:pt x="1510952" y="531293"/>
                  </a:lnTo>
                  <a:lnTo>
                    <a:pt x="1510518" y="536141"/>
                  </a:lnTo>
                  <a:lnTo>
                    <a:pt x="1505460" y="543805"/>
                  </a:lnTo>
                  <a:lnTo>
                    <a:pt x="1501181" y="546106"/>
                  </a:lnTo>
                  <a:close/>
                </a:path>
                <a:path w="3575685" h="874395">
                  <a:moveTo>
                    <a:pt x="1372425" y="873768"/>
                  </a:moveTo>
                  <a:lnTo>
                    <a:pt x="1325071" y="846381"/>
                  </a:lnTo>
                  <a:lnTo>
                    <a:pt x="1273771" y="559211"/>
                  </a:lnTo>
                  <a:lnTo>
                    <a:pt x="1381873" y="559211"/>
                  </a:lnTo>
                  <a:lnTo>
                    <a:pt x="1407170" y="862798"/>
                  </a:lnTo>
                  <a:lnTo>
                    <a:pt x="1405878" y="866556"/>
                  </a:lnTo>
                  <a:lnTo>
                    <a:pt x="1400712" y="872169"/>
                  </a:lnTo>
                  <a:lnTo>
                    <a:pt x="1397073" y="873766"/>
                  </a:lnTo>
                  <a:lnTo>
                    <a:pt x="1372425" y="873768"/>
                  </a:lnTo>
                  <a:close/>
                </a:path>
                <a:path w="3575685" h="874395">
                  <a:moveTo>
                    <a:pt x="1787629" y="191136"/>
                  </a:moveTo>
                  <a:lnTo>
                    <a:pt x="1755744" y="184699"/>
                  </a:lnTo>
                  <a:lnTo>
                    <a:pt x="1729706" y="167144"/>
                  </a:lnTo>
                  <a:lnTo>
                    <a:pt x="1712151" y="141106"/>
                  </a:lnTo>
                  <a:lnTo>
                    <a:pt x="1705714" y="109221"/>
                  </a:lnTo>
                  <a:lnTo>
                    <a:pt x="1705714" y="81915"/>
                  </a:lnTo>
                  <a:lnTo>
                    <a:pt x="1712151" y="50030"/>
                  </a:lnTo>
                  <a:lnTo>
                    <a:pt x="1729706" y="23992"/>
                  </a:lnTo>
                  <a:lnTo>
                    <a:pt x="1755744" y="6437"/>
                  </a:lnTo>
                  <a:lnTo>
                    <a:pt x="1787629" y="0"/>
                  </a:lnTo>
                  <a:lnTo>
                    <a:pt x="1819515" y="6437"/>
                  </a:lnTo>
                  <a:lnTo>
                    <a:pt x="1845553" y="23992"/>
                  </a:lnTo>
                  <a:lnTo>
                    <a:pt x="1863108" y="50030"/>
                  </a:lnTo>
                  <a:lnTo>
                    <a:pt x="1869545" y="81915"/>
                  </a:lnTo>
                  <a:lnTo>
                    <a:pt x="1869545" y="109221"/>
                  </a:lnTo>
                  <a:lnTo>
                    <a:pt x="1863108" y="141106"/>
                  </a:lnTo>
                  <a:lnTo>
                    <a:pt x="1845553" y="167144"/>
                  </a:lnTo>
                  <a:lnTo>
                    <a:pt x="1819515" y="184699"/>
                  </a:lnTo>
                  <a:lnTo>
                    <a:pt x="1787629" y="191136"/>
                  </a:lnTo>
                  <a:close/>
                </a:path>
                <a:path w="3575685" h="874395">
                  <a:moveTo>
                    <a:pt x="1557987" y="546109"/>
                  </a:moveTo>
                  <a:lnTo>
                    <a:pt x="1553701" y="543805"/>
                  </a:lnTo>
                  <a:lnTo>
                    <a:pt x="1548643" y="536141"/>
                  </a:lnTo>
                  <a:lnTo>
                    <a:pt x="1548210" y="531293"/>
                  </a:lnTo>
                  <a:lnTo>
                    <a:pt x="1623797" y="354968"/>
                  </a:lnTo>
                  <a:lnTo>
                    <a:pt x="1650939" y="287087"/>
                  </a:lnTo>
                  <a:lnTo>
                    <a:pt x="1667504" y="258869"/>
                  </a:lnTo>
                  <a:lnTo>
                    <a:pt x="1691119" y="237215"/>
                  </a:lnTo>
                  <a:lnTo>
                    <a:pt x="1719998" y="223336"/>
                  </a:lnTo>
                  <a:lnTo>
                    <a:pt x="1752351" y="218442"/>
                  </a:lnTo>
                  <a:lnTo>
                    <a:pt x="1822908" y="218442"/>
                  </a:lnTo>
                  <a:lnTo>
                    <a:pt x="1884139" y="237215"/>
                  </a:lnTo>
                  <a:lnTo>
                    <a:pt x="1924320" y="287087"/>
                  </a:lnTo>
                  <a:lnTo>
                    <a:pt x="1951461" y="354968"/>
                  </a:lnTo>
                  <a:lnTo>
                    <a:pt x="1958341" y="371023"/>
                  </a:lnTo>
                  <a:lnTo>
                    <a:pt x="1698832" y="371023"/>
                  </a:lnTo>
                  <a:lnTo>
                    <a:pt x="1697604" y="373946"/>
                  </a:lnTo>
                  <a:lnTo>
                    <a:pt x="1637996" y="513011"/>
                  </a:lnTo>
                  <a:lnTo>
                    <a:pt x="1629581" y="526662"/>
                  </a:lnTo>
                  <a:lnTo>
                    <a:pt x="1617828" y="537101"/>
                  </a:lnTo>
                  <a:lnTo>
                    <a:pt x="1603642" y="543756"/>
                  </a:lnTo>
                  <a:lnTo>
                    <a:pt x="1587755" y="546106"/>
                  </a:lnTo>
                  <a:lnTo>
                    <a:pt x="1557987" y="546109"/>
                  </a:lnTo>
                  <a:close/>
                </a:path>
                <a:path w="3575685" h="874395">
                  <a:moveTo>
                    <a:pt x="1686776" y="873766"/>
                  </a:moveTo>
                  <a:lnTo>
                    <a:pt x="1662116" y="873766"/>
                  </a:lnTo>
                  <a:lnTo>
                    <a:pt x="1658476" y="872169"/>
                  </a:lnTo>
                  <a:lnTo>
                    <a:pt x="1653310" y="866556"/>
                  </a:lnTo>
                  <a:lnTo>
                    <a:pt x="1652019" y="862798"/>
                  </a:lnTo>
                  <a:lnTo>
                    <a:pt x="1678408" y="546106"/>
                  </a:lnTo>
                  <a:lnTo>
                    <a:pt x="1702792" y="375392"/>
                  </a:lnTo>
                  <a:lnTo>
                    <a:pt x="1703256" y="372253"/>
                  </a:lnTo>
                  <a:lnTo>
                    <a:pt x="1698832" y="371023"/>
                  </a:lnTo>
                  <a:lnTo>
                    <a:pt x="1876426" y="371023"/>
                  </a:lnTo>
                  <a:lnTo>
                    <a:pt x="1872030" y="372253"/>
                  </a:lnTo>
                  <a:lnTo>
                    <a:pt x="1896851" y="546109"/>
                  </a:lnTo>
                  <a:lnTo>
                    <a:pt x="1897943" y="559211"/>
                  </a:lnTo>
                  <a:lnTo>
                    <a:pt x="1785472" y="559211"/>
                  </a:lnTo>
                  <a:lnTo>
                    <a:pt x="1740664" y="828142"/>
                  </a:lnTo>
                  <a:lnTo>
                    <a:pt x="1734142" y="846386"/>
                  </a:lnTo>
                  <a:lnTo>
                    <a:pt x="1722074" y="860840"/>
                  </a:lnTo>
                  <a:lnTo>
                    <a:pt x="1705846" y="870344"/>
                  </a:lnTo>
                  <a:lnTo>
                    <a:pt x="1686776" y="873766"/>
                  </a:lnTo>
                  <a:close/>
                </a:path>
                <a:path w="3575685" h="874395">
                  <a:moveTo>
                    <a:pt x="2017251" y="546106"/>
                  </a:moveTo>
                  <a:lnTo>
                    <a:pt x="1987477" y="546106"/>
                  </a:lnTo>
                  <a:lnTo>
                    <a:pt x="1971631" y="543756"/>
                  </a:lnTo>
                  <a:lnTo>
                    <a:pt x="1957435" y="537085"/>
                  </a:lnTo>
                  <a:lnTo>
                    <a:pt x="1945696" y="526651"/>
                  </a:lnTo>
                  <a:lnTo>
                    <a:pt x="1937290" y="513011"/>
                  </a:lnTo>
                  <a:lnTo>
                    <a:pt x="1876426" y="371023"/>
                  </a:lnTo>
                  <a:lnTo>
                    <a:pt x="1958341" y="371023"/>
                  </a:lnTo>
                  <a:lnTo>
                    <a:pt x="2027022" y="531293"/>
                  </a:lnTo>
                  <a:lnTo>
                    <a:pt x="2026588" y="536141"/>
                  </a:lnTo>
                  <a:lnTo>
                    <a:pt x="2021530" y="543805"/>
                  </a:lnTo>
                  <a:lnTo>
                    <a:pt x="2017251" y="546106"/>
                  </a:lnTo>
                  <a:close/>
                </a:path>
                <a:path w="3575685" h="874395">
                  <a:moveTo>
                    <a:pt x="1888495" y="873768"/>
                  </a:moveTo>
                  <a:lnTo>
                    <a:pt x="1841141" y="846381"/>
                  </a:lnTo>
                  <a:lnTo>
                    <a:pt x="1789841" y="559211"/>
                  </a:lnTo>
                  <a:lnTo>
                    <a:pt x="1897943" y="559211"/>
                  </a:lnTo>
                  <a:lnTo>
                    <a:pt x="1923240" y="862798"/>
                  </a:lnTo>
                  <a:lnTo>
                    <a:pt x="1921948" y="866556"/>
                  </a:lnTo>
                  <a:lnTo>
                    <a:pt x="1916782" y="872169"/>
                  </a:lnTo>
                  <a:lnTo>
                    <a:pt x="1913143" y="873766"/>
                  </a:lnTo>
                  <a:lnTo>
                    <a:pt x="1888495" y="873768"/>
                  </a:lnTo>
                  <a:close/>
                </a:path>
                <a:path w="3575685" h="874395">
                  <a:moveTo>
                    <a:pt x="2303699" y="191136"/>
                  </a:moveTo>
                  <a:lnTo>
                    <a:pt x="2271814" y="184699"/>
                  </a:lnTo>
                  <a:lnTo>
                    <a:pt x="2245776" y="167144"/>
                  </a:lnTo>
                  <a:lnTo>
                    <a:pt x="2228221" y="141106"/>
                  </a:lnTo>
                  <a:lnTo>
                    <a:pt x="2221783" y="109221"/>
                  </a:lnTo>
                  <a:lnTo>
                    <a:pt x="2221783" y="81915"/>
                  </a:lnTo>
                  <a:lnTo>
                    <a:pt x="2228221" y="50030"/>
                  </a:lnTo>
                  <a:lnTo>
                    <a:pt x="2245776" y="23992"/>
                  </a:lnTo>
                  <a:lnTo>
                    <a:pt x="2271814" y="6437"/>
                  </a:lnTo>
                  <a:lnTo>
                    <a:pt x="2303699" y="0"/>
                  </a:lnTo>
                  <a:lnTo>
                    <a:pt x="2335584" y="6437"/>
                  </a:lnTo>
                  <a:lnTo>
                    <a:pt x="2361622" y="23992"/>
                  </a:lnTo>
                  <a:lnTo>
                    <a:pt x="2379178" y="50030"/>
                  </a:lnTo>
                  <a:lnTo>
                    <a:pt x="2385615" y="81915"/>
                  </a:lnTo>
                  <a:lnTo>
                    <a:pt x="2385615" y="109221"/>
                  </a:lnTo>
                  <a:lnTo>
                    <a:pt x="2379178" y="141106"/>
                  </a:lnTo>
                  <a:lnTo>
                    <a:pt x="2361622" y="167144"/>
                  </a:lnTo>
                  <a:lnTo>
                    <a:pt x="2335584" y="184699"/>
                  </a:lnTo>
                  <a:lnTo>
                    <a:pt x="2303699" y="191136"/>
                  </a:lnTo>
                  <a:close/>
                </a:path>
                <a:path w="3575685" h="874395">
                  <a:moveTo>
                    <a:pt x="2074057" y="546109"/>
                  </a:moveTo>
                  <a:lnTo>
                    <a:pt x="2069771" y="543805"/>
                  </a:lnTo>
                  <a:lnTo>
                    <a:pt x="2064713" y="536141"/>
                  </a:lnTo>
                  <a:lnTo>
                    <a:pt x="2064279" y="531293"/>
                  </a:lnTo>
                  <a:lnTo>
                    <a:pt x="2139868" y="354968"/>
                  </a:lnTo>
                  <a:lnTo>
                    <a:pt x="2167009" y="287087"/>
                  </a:lnTo>
                  <a:lnTo>
                    <a:pt x="2183574" y="258869"/>
                  </a:lnTo>
                  <a:lnTo>
                    <a:pt x="2207190" y="237215"/>
                  </a:lnTo>
                  <a:lnTo>
                    <a:pt x="2236068" y="223336"/>
                  </a:lnTo>
                  <a:lnTo>
                    <a:pt x="2268421" y="218442"/>
                  </a:lnTo>
                  <a:lnTo>
                    <a:pt x="2338978" y="218442"/>
                  </a:lnTo>
                  <a:lnTo>
                    <a:pt x="2400209" y="237215"/>
                  </a:lnTo>
                  <a:lnTo>
                    <a:pt x="2440390" y="287087"/>
                  </a:lnTo>
                  <a:lnTo>
                    <a:pt x="2467531" y="354968"/>
                  </a:lnTo>
                  <a:lnTo>
                    <a:pt x="2474411" y="371023"/>
                  </a:lnTo>
                  <a:lnTo>
                    <a:pt x="2214902" y="371023"/>
                  </a:lnTo>
                  <a:lnTo>
                    <a:pt x="2213674" y="373946"/>
                  </a:lnTo>
                  <a:lnTo>
                    <a:pt x="2154066" y="513011"/>
                  </a:lnTo>
                  <a:lnTo>
                    <a:pt x="2145651" y="526662"/>
                  </a:lnTo>
                  <a:lnTo>
                    <a:pt x="2133898" y="537101"/>
                  </a:lnTo>
                  <a:lnTo>
                    <a:pt x="2119712" y="543756"/>
                  </a:lnTo>
                  <a:lnTo>
                    <a:pt x="2103825" y="546106"/>
                  </a:lnTo>
                  <a:lnTo>
                    <a:pt x="2074057" y="546109"/>
                  </a:lnTo>
                  <a:close/>
                </a:path>
                <a:path w="3575685" h="874395">
                  <a:moveTo>
                    <a:pt x="2202845" y="873766"/>
                  </a:moveTo>
                  <a:lnTo>
                    <a:pt x="2178186" y="873766"/>
                  </a:lnTo>
                  <a:lnTo>
                    <a:pt x="2174547" y="872169"/>
                  </a:lnTo>
                  <a:lnTo>
                    <a:pt x="2169380" y="866556"/>
                  </a:lnTo>
                  <a:lnTo>
                    <a:pt x="2168089" y="862798"/>
                  </a:lnTo>
                  <a:lnTo>
                    <a:pt x="2194478" y="546106"/>
                  </a:lnTo>
                  <a:lnTo>
                    <a:pt x="2218862" y="375392"/>
                  </a:lnTo>
                  <a:lnTo>
                    <a:pt x="2219326" y="372253"/>
                  </a:lnTo>
                  <a:lnTo>
                    <a:pt x="2214902" y="371023"/>
                  </a:lnTo>
                  <a:lnTo>
                    <a:pt x="2392496" y="371023"/>
                  </a:lnTo>
                  <a:lnTo>
                    <a:pt x="2388100" y="372253"/>
                  </a:lnTo>
                  <a:lnTo>
                    <a:pt x="2412921" y="546109"/>
                  </a:lnTo>
                  <a:lnTo>
                    <a:pt x="2414013" y="559211"/>
                  </a:lnTo>
                  <a:lnTo>
                    <a:pt x="2301542" y="559211"/>
                  </a:lnTo>
                  <a:lnTo>
                    <a:pt x="2256734" y="828142"/>
                  </a:lnTo>
                  <a:lnTo>
                    <a:pt x="2250212" y="846386"/>
                  </a:lnTo>
                  <a:lnTo>
                    <a:pt x="2238144" y="860840"/>
                  </a:lnTo>
                  <a:lnTo>
                    <a:pt x="2221916" y="870344"/>
                  </a:lnTo>
                  <a:lnTo>
                    <a:pt x="2202845" y="873766"/>
                  </a:lnTo>
                  <a:close/>
                </a:path>
                <a:path w="3575685" h="874395">
                  <a:moveTo>
                    <a:pt x="2533321" y="546106"/>
                  </a:moveTo>
                  <a:lnTo>
                    <a:pt x="2503547" y="546106"/>
                  </a:lnTo>
                  <a:lnTo>
                    <a:pt x="2487701" y="543756"/>
                  </a:lnTo>
                  <a:lnTo>
                    <a:pt x="2473505" y="537085"/>
                  </a:lnTo>
                  <a:lnTo>
                    <a:pt x="2461766" y="526651"/>
                  </a:lnTo>
                  <a:lnTo>
                    <a:pt x="2453360" y="513011"/>
                  </a:lnTo>
                  <a:lnTo>
                    <a:pt x="2392496" y="371023"/>
                  </a:lnTo>
                  <a:lnTo>
                    <a:pt x="2474411" y="371023"/>
                  </a:lnTo>
                  <a:lnTo>
                    <a:pt x="2543092" y="531293"/>
                  </a:lnTo>
                  <a:lnTo>
                    <a:pt x="2542658" y="536141"/>
                  </a:lnTo>
                  <a:lnTo>
                    <a:pt x="2537600" y="543805"/>
                  </a:lnTo>
                  <a:lnTo>
                    <a:pt x="2533321" y="546106"/>
                  </a:lnTo>
                  <a:close/>
                </a:path>
                <a:path w="3575685" h="874395">
                  <a:moveTo>
                    <a:pt x="2404565" y="873768"/>
                  </a:moveTo>
                  <a:lnTo>
                    <a:pt x="2357211" y="846381"/>
                  </a:lnTo>
                  <a:lnTo>
                    <a:pt x="2305911" y="559211"/>
                  </a:lnTo>
                  <a:lnTo>
                    <a:pt x="2414013" y="559211"/>
                  </a:lnTo>
                  <a:lnTo>
                    <a:pt x="2439310" y="862798"/>
                  </a:lnTo>
                  <a:lnTo>
                    <a:pt x="2438018" y="866556"/>
                  </a:lnTo>
                  <a:lnTo>
                    <a:pt x="2432852" y="872169"/>
                  </a:lnTo>
                  <a:lnTo>
                    <a:pt x="2429213" y="873766"/>
                  </a:lnTo>
                  <a:lnTo>
                    <a:pt x="2404565" y="873768"/>
                  </a:lnTo>
                  <a:close/>
                </a:path>
                <a:path w="3575685" h="874395">
                  <a:moveTo>
                    <a:pt x="2819769" y="191136"/>
                  </a:moveTo>
                  <a:lnTo>
                    <a:pt x="2787884" y="184699"/>
                  </a:lnTo>
                  <a:lnTo>
                    <a:pt x="2761846" y="167144"/>
                  </a:lnTo>
                  <a:lnTo>
                    <a:pt x="2744291" y="141106"/>
                  </a:lnTo>
                  <a:lnTo>
                    <a:pt x="2737853" y="109221"/>
                  </a:lnTo>
                  <a:lnTo>
                    <a:pt x="2737853" y="81915"/>
                  </a:lnTo>
                  <a:lnTo>
                    <a:pt x="2744291" y="50030"/>
                  </a:lnTo>
                  <a:lnTo>
                    <a:pt x="2761846" y="23992"/>
                  </a:lnTo>
                  <a:lnTo>
                    <a:pt x="2787884" y="6437"/>
                  </a:lnTo>
                  <a:lnTo>
                    <a:pt x="2819769" y="0"/>
                  </a:lnTo>
                  <a:lnTo>
                    <a:pt x="2851655" y="6437"/>
                  </a:lnTo>
                  <a:lnTo>
                    <a:pt x="2877693" y="23992"/>
                  </a:lnTo>
                  <a:lnTo>
                    <a:pt x="2895248" y="50030"/>
                  </a:lnTo>
                  <a:lnTo>
                    <a:pt x="2901685" y="81915"/>
                  </a:lnTo>
                  <a:lnTo>
                    <a:pt x="2901685" y="109221"/>
                  </a:lnTo>
                  <a:lnTo>
                    <a:pt x="2895248" y="141106"/>
                  </a:lnTo>
                  <a:lnTo>
                    <a:pt x="2877693" y="167144"/>
                  </a:lnTo>
                  <a:lnTo>
                    <a:pt x="2851655" y="184699"/>
                  </a:lnTo>
                  <a:lnTo>
                    <a:pt x="2819769" y="191136"/>
                  </a:lnTo>
                  <a:close/>
                </a:path>
                <a:path w="3575685" h="874395">
                  <a:moveTo>
                    <a:pt x="2590128" y="546109"/>
                  </a:moveTo>
                  <a:lnTo>
                    <a:pt x="2585842" y="543805"/>
                  </a:lnTo>
                  <a:lnTo>
                    <a:pt x="2580783" y="536141"/>
                  </a:lnTo>
                  <a:lnTo>
                    <a:pt x="2580350" y="531293"/>
                  </a:lnTo>
                  <a:lnTo>
                    <a:pt x="2655938" y="354968"/>
                  </a:lnTo>
                  <a:lnTo>
                    <a:pt x="2683079" y="287087"/>
                  </a:lnTo>
                  <a:lnTo>
                    <a:pt x="2699644" y="258869"/>
                  </a:lnTo>
                  <a:lnTo>
                    <a:pt x="2723259" y="237215"/>
                  </a:lnTo>
                  <a:lnTo>
                    <a:pt x="2752138" y="223336"/>
                  </a:lnTo>
                  <a:lnTo>
                    <a:pt x="2784491" y="218442"/>
                  </a:lnTo>
                  <a:lnTo>
                    <a:pt x="2855048" y="218442"/>
                  </a:lnTo>
                  <a:lnTo>
                    <a:pt x="2916279" y="237215"/>
                  </a:lnTo>
                  <a:lnTo>
                    <a:pt x="2956459" y="287087"/>
                  </a:lnTo>
                  <a:lnTo>
                    <a:pt x="2983601" y="354968"/>
                  </a:lnTo>
                  <a:lnTo>
                    <a:pt x="2990481" y="371023"/>
                  </a:lnTo>
                  <a:lnTo>
                    <a:pt x="2730973" y="371023"/>
                  </a:lnTo>
                  <a:lnTo>
                    <a:pt x="2729744" y="373946"/>
                  </a:lnTo>
                  <a:lnTo>
                    <a:pt x="2670136" y="513011"/>
                  </a:lnTo>
                  <a:lnTo>
                    <a:pt x="2661721" y="526662"/>
                  </a:lnTo>
                  <a:lnTo>
                    <a:pt x="2649968" y="537101"/>
                  </a:lnTo>
                  <a:lnTo>
                    <a:pt x="2635782" y="543756"/>
                  </a:lnTo>
                  <a:lnTo>
                    <a:pt x="2619895" y="546106"/>
                  </a:lnTo>
                  <a:lnTo>
                    <a:pt x="2590128" y="546109"/>
                  </a:lnTo>
                  <a:close/>
                </a:path>
                <a:path w="3575685" h="874395">
                  <a:moveTo>
                    <a:pt x="2718916" y="873766"/>
                  </a:moveTo>
                  <a:lnTo>
                    <a:pt x="2694255" y="873766"/>
                  </a:lnTo>
                  <a:lnTo>
                    <a:pt x="2690617" y="872169"/>
                  </a:lnTo>
                  <a:lnTo>
                    <a:pt x="2685451" y="866556"/>
                  </a:lnTo>
                  <a:lnTo>
                    <a:pt x="2684159" y="862798"/>
                  </a:lnTo>
                  <a:lnTo>
                    <a:pt x="2710549" y="546106"/>
                  </a:lnTo>
                  <a:lnTo>
                    <a:pt x="2734932" y="375392"/>
                  </a:lnTo>
                  <a:lnTo>
                    <a:pt x="2735396" y="372253"/>
                  </a:lnTo>
                  <a:lnTo>
                    <a:pt x="2730973" y="371023"/>
                  </a:lnTo>
                  <a:lnTo>
                    <a:pt x="2908566" y="371023"/>
                  </a:lnTo>
                  <a:lnTo>
                    <a:pt x="2904170" y="372253"/>
                  </a:lnTo>
                  <a:lnTo>
                    <a:pt x="2928991" y="546109"/>
                  </a:lnTo>
                  <a:lnTo>
                    <a:pt x="2930083" y="559211"/>
                  </a:lnTo>
                  <a:lnTo>
                    <a:pt x="2817612" y="559211"/>
                  </a:lnTo>
                  <a:lnTo>
                    <a:pt x="2772804" y="828142"/>
                  </a:lnTo>
                  <a:lnTo>
                    <a:pt x="2766282" y="846386"/>
                  </a:lnTo>
                  <a:lnTo>
                    <a:pt x="2754214" y="860840"/>
                  </a:lnTo>
                  <a:lnTo>
                    <a:pt x="2737986" y="870344"/>
                  </a:lnTo>
                  <a:lnTo>
                    <a:pt x="2718916" y="873766"/>
                  </a:lnTo>
                  <a:close/>
                </a:path>
                <a:path w="3575685" h="874395">
                  <a:moveTo>
                    <a:pt x="3049391" y="546106"/>
                  </a:moveTo>
                  <a:lnTo>
                    <a:pt x="3019617" y="546106"/>
                  </a:lnTo>
                  <a:lnTo>
                    <a:pt x="3003771" y="543756"/>
                  </a:lnTo>
                  <a:lnTo>
                    <a:pt x="2989575" y="537085"/>
                  </a:lnTo>
                  <a:lnTo>
                    <a:pt x="2977836" y="526651"/>
                  </a:lnTo>
                  <a:lnTo>
                    <a:pt x="2969430" y="513011"/>
                  </a:lnTo>
                  <a:lnTo>
                    <a:pt x="2908566" y="371023"/>
                  </a:lnTo>
                  <a:lnTo>
                    <a:pt x="2990481" y="371023"/>
                  </a:lnTo>
                  <a:lnTo>
                    <a:pt x="3059162" y="531293"/>
                  </a:lnTo>
                  <a:lnTo>
                    <a:pt x="3058728" y="536141"/>
                  </a:lnTo>
                  <a:lnTo>
                    <a:pt x="3053670" y="543805"/>
                  </a:lnTo>
                  <a:lnTo>
                    <a:pt x="3049391" y="546106"/>
                  </a:lnTo>
                  <a:close/>
                </a:path>
                <a:path w="3575685" h="874395">
                  <a:moveTo>
                    <a:pt x="2920635" y="873768"/>
                  </a:moveTo>
                  <a:lnTo>
                    <a:pt x="2873281" y="846381"/>
                  </a:lnTo>
                  <a:lnTo>
                    <a:pt x="2821981" y="559211"/>
                  </a:lnTo>
                  <a:lnTo>
                    <a:pt x="2930083" y="559211"/>
                  </a:lnTo>
                  <a:lnTo>
                    <a:pt x="2955380" y="862798"/>
                  </a:lnTo>
                  <a:lnTo>
                    <a:pt x="2954088" y="866556"/>
                  </a:lnTo>
                  <a:lnTo>
                    <a:pt x="2948922" y="872169"/>
                  </a:lnTo>
                  <a:lnTo>
                    <a:pt x="2945283" y="873766"/>
                  </a:lnTo>
                  <a:lnTo>
                    <a:pt x="2920635" y="873768"/>
                  </a:lnTo>
                  <a:close/>
                </a:path>
                <a:path w="3575685" h="874395">
                  <a:moveTo>
                    <a:pt x="3335839" y="191136"/>
                  </a:moveTo>
                  <a:lnTo>
                    <a:pt x="3303954" y="184699"/>
                  </a:lnTo>
                  <a:lnTo>
                    <a:pt x="3277916" y="167144"/>
                  </a:lnTo>
                  <a:lnTo>
                    <a:pt x="3260361" y="141106"/>
                  </a:lnTo>
                  <a:lnTo>
                    <a:pt x="3253923" y="109221"/>
                  </a:lnTo>
                  <a:lnTo>
                    <a:pt x="3253923" y="81915"/>
                  </a:lnTo>
                  <a:lnTo>
                    <a:pt x="3260361" y="50030"/>
                  </a:lnTo>
                  <a:lnTo>
                    <a:pt x="3277916" y="23992"/>
                  </a:lnTo>
                  <a:lnTo>
                    <a:pt x="3303954" y="6437"/>
                  </a:lnTo>
                  <a:lnTo>
                    <a:pt x="3335839" y="0"/>
                  </a:lnTo>
                  <a:lnTo>
                    <a:pt x="3367725" y="6437"/>
                  </a:lnTo>
                  <a:lnTo>
                    <a:pt x="3393763" y="23992"/>
                  </a:lnTo>
                  <a:lnTo>
                    <a:pt x="3411318" y="50030"/>
                  </a:lnTo>
                  <a:lnTo>
                    <a:pt x="3417756" y="81915"/>
                  </a:lnTo>
                  <a:lnTo>
                    <a:pt x="3417756" y="109221"/>
                  </a:lnTo>
                  <a:lnTo>
                    <a:pt x="3411318" y="141106"/>
                  </a:lnTo>
                  <a:lnTo>
                    <a:pt x="3393763" y="167144"/>
                  </a:lnTo>
                  <a:lnTo>
                    <a:pt x="3367725" y="184699"/>
                  </a:lnTo>
                  <a:lnTo>
                    <a:pt x="3335839" y="191136"/>
                  </a:lnTo>
                  <a:close/>
                </a:path>
                <a:path w="3575685" h="874395">
                  <a:moveTo>
                    <a:pt x="3106198" y="546109"/>
                  </a:moveTo>
                  <a:lnTo>
                    <a:pt x="3101911" y="543805"/>
                  </a:lnTo>
                  <a:lnTo>
                    <a:pt x="3096853" y="536141"/>
                  </a:lnTo>
                  <a:lnTo>
                    <a:pt x="3096420" y="531293"/>
                  </a:lnTo>
                  <a:lnTo>
                    <a:pt x="3172008" y="354968"/>
                  </a:lnTo>
                  <a:lnTo>
                    <a:pt x="3199149" y="287087"/>
                  </a:lnTo>
                  <a:lnTo>
                    <a:pt x="3215714" y="258869"/>
                  </a:lnTo>
                  <a:lnTo>
                    <a:pt x="3239329" y="237215"/>
                  </a:lnTo>
                  <a:lnTo>
                    <a:pt x="3268208" y="223336"/>
                  </a:lnTo>
                  <a:lnTo>
                    <a:pt x="3300561" y="218442"/>
                  </a:lnTo>
                  <a:lnTo>
                    <a:pt x="3371118" y="218442"/>
                  </a:lnTo>
                  <a:lnTo>
                    <a:pt x="3432349" y="237215"/>
                  </a:lnTo>
                  <a:lnTo>
                    <a:pt x="3472529" y="287087"/>
                  </a:lnTo>
                  <a:lnTo>
                    <a:pt x="3499671" y="354968"/>
                  </a:lnTo>
                  <a:lnTo>
                    <a:pt x="3506551" y="371023"/>
                  </a:lnTo>
                  <a:lnTo>
                    <a:pt x="3247043" y="371023"/>
                  </a:lnTo>
                  <a:lnTo>
                    <a:pt x="3245814" y="373946"/>
                  </a:lnTo>
                  <a:lnTo>
                    <a:pt x="3186206" y="513011"/>
                  </a:lnTo>
                  <a:lnTo>
                    <a:pt x="3177791" y="526662"/>
                  </a:lnTo>
                  <a:lnTo>
                    <a:pt x="3166038" y="537101"/>
                  </a:lnTo>
                  <a:lnTo>
                    <a:pt x="3151852" y="543756"/>
                  </a:lnTo>
                  <a:lnTo>
                    <a:pt x="3135965" y="546106"/>
                  </a:lnTo>
                  <a:lnTo>
                    <a:pt x="3106198" y="546109"/>
                  </a:lnTo>
                  <a:close/>
                </a:path>
                <a:path w="3575685" h="874395">
                  <a:moveTo>
                    <a:pt x="3234986" y="873766"/>
                  </a:moveTo>
                  <a:lnTo>
                    <a:pt x="3210326" y="873766"/>
                  </a:lnTo>
                  <a:lnTo>
                    <a:pt x="3206687" y="872169"/>
                  </a:lnTo>
                  <a:lnTo>
                    <a:pt x="3201521" y="866556"/>
                  </a:lnTo>
                  <a:lnTo>
                    <a:pt x="3200229" y="862798"/>
                  </a:lnTo>
                  <a:lnTo>
                    <a:pt x="3226618" y="546106"/>
                  </a:lnTo>
                  <a:lnTo>
                    <a:pt x="3251002" y="375392"/>
                  </a:lnTo>
                  <a:lnTo>
                    <a:pt x="3251466" y="372253"/>
                  </a:lnTo>
                  <a:lnTo>
                    <a:pt x="3247043" y="371023"/>
                  </a:lnTo>
                  <a:lnTo>
                    <a:pt x="3424636" y="371023"/>
                  </a:lnTo>
                  <a:lnTo>
                    <a:pt x="3420240" y="372253"/>
                  </a:lnTo>
                  <a:lnTo>
                    <a:pt x="3445061" y="546109"/>
                  </a:lnTo>
                  <a:lnTo>
                    <a:pt x="3446153" y="559211"/>
                  </a:lnTo>
                  <a:lnTo>
                    <a:pt x="3333682" y="559211"/>
                  </a:lnTo>
                  <a:lnTo>
                    <a:pt x="3288874" y="828142"/>
                  </a:lnTo>
                  <a:lnTo>
                    <a:pt x="3282352" y="846386"/>
                  </a:lnTo>
                  <a:lnTo>
                    <a:pt x="3270284" y="860840"/>
                  </a:lnTo>
                  <a:lnTo>
                    <a:pt x="3254056" y="870344"/>
                  </a:lnTo>
                  <a:lnTo>
                    <a:pt x="3234986" y="873766"/>
                  </a:lnTo>
                  <a:close/>
                </a:path>
                <a:path w="3575685" h="874395">
                  <a:moveTo>
                    <a:pt x="3565460" y="546106"/>
                  </a:moveTo>
                  <a:lnTo>
                    <a:pt x="3535687" y="546106"/>
                  </a:lnTo>
                  <a:lnTo>
                    <a:pt x="3519841" y="543756"/>
                  </a:lnTo>
                  <a:lnTo>
                    <a:pt x="3505645" y="537085"/>
                  </a:lnTo>
                  <a:lnTo>
                    <a:pt x="3493906" y="526651"/>
                  </a:lnTo>
                  <a:lnTo>
                    <a:pt x="3485500" y="513011"/>
                  </a:lnTo>
                  <a:lnTo>
                    <a:pt x="3424636" y="371023"/>
                  </a:lnTo>
                  <a:lnTo>
                    <a:pt x="3506551" y="371023"/>
                  </a:lnTo>
                  <a:lnTo>
                    <a:pt x="3575232" y="531293"/>
                  </a:lnTo>
                  <a:lnTo>
                    <a:pt x="3574798" y="536141"/>
                  </a:lnTo>
                  <a:lnTo>
                    <a:pt x="3569740" y="543805"/>
                  </a:lnTo>
                  <a:lnTo>
                    <a:pt x="3565460" y="546106"/>
                  </a:lnTo>
                  <a:close/>
                </a:path>
                <a:path w="3575685" h="874395">
                  <a:moveTo>
                    <a:pt x="3436705" y="873768"/>
                  </a:moveTo>
                  <a:lnTo>
                    <a:pt x="3389351" y="846381"/>
                  </a:lnTo>
                  <a:lnTo>
                    <a:pt x="3338051" y="559211"/>
                  </a:lnTo>
                  <a:lnTo>
                    <a:pt x="3446153" y="559211"/>
                  </a:lnTo>
                  <a:lnTo>
                    <a:pt x="3471450" y="862798"/>
                  </a:lnTo>
                  <a:lnTo>
                    <a:pt x="3470158" y="866556"/>
                  </a:lnTo>
                  <a:lnTo>
                    <a:pt x="3464992" y="872169"/>
                  </a:lnTo>
                  <a:lnTo>
                    <a:pt x="3461353" y="873766"/>
                  </a:lnTo>
                  <a:lnTo>
                    <a:pt x="3436705" y="873768"/>
                  </a:lnTo>
                  <a:close/>
                </a:path>
              </a:pathLst>
            </a:custGeom>
            <a:solidFill>
              <a:srgbClr val="3B36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709665" y="7428037"/>
              <a:ext cx="1511300" cy="874394"/>
            </a:xfrm>
            <a:custGeom>
              <a:avLst/>
              <a:gdLst/>
              <a:ahLst/>
              <a:cxnLst/>
              <a:rect l="l" t="t" r="r" b="b"/>
              <a:pathLst>
                <a:path w="1511300" h="874395">
                  <a:moveTo>
                    <a:pt x="239419" y="191136"/>
                  </a:moveTo>
                  <a:lnTo>
                    <a:pt x="207534" y="184699"/>
                  </a:lnTo>
                  <a:lnTo>
                    <a:pt x="181496" y="167144"/>
                  </a:lnTo>
                  <a:lnTo>
                    <a:pt x="163941" y="141106"/>
                  </a:lnTo>
                  <a:lnTo>
                    <a:pt x="157503" y="109221"/>
                  </a:lnTo>
                  <a:lnTo>
                    <a:pt x="157503" y="81915"/>
                  </a:lnTo>
                  <a:lnTo>
                    <a:pt x="163941" y="50030"/>
                  </a:lnTo>
                  <a:lnTo>
                    <a:pt x="181496" y="23992"/>
                  </a:lnTo>
                  <a:lnTo>
                    <a:pt x="207534" y="6437"/>
                  </a:lnTo>
                  <a:lnTo>
                    <a:pt x="239419" y="0"/>
                  </a:lnTo>
                  <a:lnTo>
                    <a:pt x="271305" y="6437"/>
                  </a:lnTo>
                  <a:lnTo>
                    <a:pt x="297343" y="23992"/>
                  </a:lnTo>
                  <a:lnTo>
                    <a:pt x="314898" y="50030"/>
                  </a:lnTo>
                  <a:lnTo>
                    <a:pt x="321335" y="81915"/>
                  </a:lnTo>
                  <a:lnTo>
                    <a:pt x="321335" y="109221"/>
                  </a:lnTo>
                  <a:lnTo>
                    <a:pt x="314898" y="141106"/>
                  </a:lnTo>
                  <a:lnTo>
                    <a:pt x="297343" y="167144"/>
                  </a:lnTo>
                  <a:lnTo>
                    <a:pt x="271305" y="184699"/>
                  </a:lnTo>
                  <a:lnTo>
                    <a:pt x="239419" y="191136"/>
                  </a:lnTo>
                  <a:close/>
                </a:path>
                <a:path w="1511300" h="874395">
                  <a:moveTo>
                    <a:pt x="9778" y="546109"/>
                  </a:moveTo>
                  <a:lnTo>
                    <a:pt x="5491" y="543805"/>
                  </a:lnTo>
                  <a:lnTo>
                    <a:pt x="433" y="536141"/>
                  </a:lnTo>
                  <a:lnTo>
                    <a:pt x="0" y="531293"/>
                  </a:lnTo>
                  <a:lnTo>
                    <a:pt x="75587" y="354968"/>
                  </a:lnTo>
                  <a:lnTo>
                    <a:pt x="102729" y="287087"/>
                  </a:lnTo>
                  <a:lnTo>
                    <a:pt x="119294" y="258869"/>
                  </a:lnTo>
                  <a:lnTo>
                    <a:pt x="142909" y="237215"/>
                  </a:lnTo>
                  <a:lnTo>
                    <a:pt x="171788" y="223336"/>
                  </a:lnTo>
                  <a:lnTo>
                    <a:pt x="204141" y="218442"/>
                  </a:lnTo>
                  <a:lnTo>
                    <a:pt x="274698" y="218442"/>
                  </a:lnTo>
                  <a:lnTo>
                    <a:pt x="335929" y="237215"/>
                  </a:lnTo>
                  <a:lnTo>
                    <a:pt x="376109" y="287087"/>
                  </a:lnTo>
                  <a:lnTo>
                    <a:pt x="403251" y="354968"/>
                  </a:lnTo>
                  <a:lnTo>
                    <a:pt x="410131" y="371023"/>
                  </a:lnTo>
                  <a:lnTo>
                    <a:pt x="150622" y="371023"/>
                  </a:lnTo>
                  <a:lnTo>
                    <a:pt x="149394" y="373946"/>
                  </a:lnTo>
                  <a:lnTo>
                    <a:pt x="89786" y="513011"/>
                  </a:lnTo>
                  <a:lnTo>
                    <a:pt x="81371" y="526662"/>
                  </a:lnTo>
                  <a:lnTo>
                    <a:pt x="69618" y="537101"/>
                  </a:lnTo>
                  <a:lnTo>
                    <a:pt x="55432" y="543756"/>
                  </a:lnTo>
                  <a:lnTo>
                    <a:pt x="39544" y="546106"/>
                  </a:lnTo>
                  <a:lnTo>
                    <a:pt x="9778" y="546109"/>
                  </a:lnTo>
                  <a:close/>
                </a:path>
                <a:path w="1511300" h="874395">
                  <a:moveTo>
                    <a:pt x="138566" y="873766"/>
                  </a:moveTo>
                  <a:lnTo>
                    <a:pt x="113905" y="873766"/>
                  </a:lnTo>
                  <a:lnTo>
                    <a:pt x="110267" y="872169"/>
                  </a:lnTo>
                  <a:lnTo>
                    <a:pt x="105100" y="866556"/>
                  </a:lnTo>
                  <a:lnTo>
                    <a:pt x="103809" y="862798"/>
                  </a:lnTo>
                  <a:lnTo>
                    <a:pt x="130198" y="546106"/>
                  </a:lnTo>
                  <a:lnTo>
                    <a:pt x="154582" y="375392"/>
                  </a:lnTo>
                  <a:lnTo>
                    <a:pt x="155046" y="372253"/>
                  </a:lnTo>
                  <a:lnTo>
                    <a:pt x="150622" y="371023"/>
                  </a:lnTo>
                  <a:lnTo>
                    <a:pt x="328216" y="371023"/>
                  </a:lnTo>
                  <a:lnTo>
                    <a:pt x="323820" y="372253"/>
                  </a:lnTo>
                  <a:lnTo>
                    <a:pt x="348641" y="546109"/>
                  </a:lnTo>
                  <a:lnTo>
                    <a:pt x="349733" y="559211"/>
                  </a:lnTo>
                  <a:lnTo>
                    <a:pt x="237262" y="559211"/>
                  </a:lnTo>
                  <a:lnTo>
                    <a:pt x="192454" y="828142"/>
                  </a:lnTo>
                  <a:lnTo>
                    <a:pt x="185932" y="846386"/>
                  </a:lnTo>
                  <a:lnTo>
                    <a:pt x="173864" y="860840"/>
                  </a:lnTo>
                  <a:lnTo>
                    <a:pt x="157636" y="870344"/>
                  </a:lnTo>
                  <a:lnTo>
                    <a:pt x="138566" y="873766"/>
                  </a:lnTo>
                  <a:close/>
                </a:path>
                <a:path w="1511300" h="874395">
                  <a:moveTo>
                    <a:pt x="469040" y="546106"/>
                  </a:moveTo>
                  <a:lnTo>
                    <a:pt x="439267" y="546106"/>
                  </a:lnTo>
                  <a:lnTo>
                    <a:pt x="423421" y="543756"/>
                  </a:lnTo>
                  <a:lnTo>
                    <a:pt x="409225" y="537085"/>
                  </a:lnTo>
                  <a:lnTo>
                    <a:pt x="397486" y="526651"/>
                  </a:lnTo>
                  <a:lnTo>
                    <a:pt x="389080" y="513011"/>
                  </a:lnTo>
                  <a:lnTo>
                    <a:pt x="328216" y="371023"/>
                  </a:lnTo>
                  <a:lnTo>
                    <a:pt x="410131" y="371023"/>
                  </a:lnTo>
                  <a:lnTo>
                    <a:pt x="478812" y="531293"/>
                  </a:lnTo>
                  <a:lnTo>
                    <a:pt x="478378" y="536141"/>
                  </a:lnTo>
                  <a:lnTo>
                    <a:pt x="473320" y="543805"/>
                  </a:lnTo>
                  <a:lnTo>
                    <a:pt x="469040" y="546106"/>
                  </a:lnTo>
                  <a:close/>
                </a:path>
                <a:path w="1511300" h="874395">
                  <a:moveTo>
                    <a:pt x="340285" y="873768"/>
                  </a:moveTo>
                  <a:lnTo>
                    <a:pt x="292930" y="846381"/>
                  </a:lnTo>
                  <a:lnTo>
                    <a:pt x="241631" y="559211"/>
                  </a:lnTo>
                  <a:lnTo>
                    <a:pt x="349733" y="559211"/>
                  </a:lnTo>
                  <a:lnTo>
                    <a:pt x="375030" y="862798"/>
                  </a:lnTo>
                  <a:lnTo>
                    <a:pt x="373738" y="866556"/>
                  </a:lnTo>
                  <a:lnTo>
                    <a:pt x="368572" y="872169"/>
                  </a:lnTo>
                  <a:lnTo>
                    <a:pt x="364933" y="873766"/>
                  </a:lnTo>
                  <a:lnTo>
                    <a:pt x="340285" y="873768"/>
                  </a:lnTo>
                  <a:close/>
                </a:path>
                <a:path w="1511300" h="874395">
                  <a:moveTo>
                    <a:pt x="755489" y="191136"/>
                  </a:moveTo>
                  <a:lnTo>
                    <a:pt x="723604" y="184699"/>
                  </a:lnTo>
                  <a:lnTo>
                    <a:pt x="697566" y="167144"/>
                  </a:lnTo>
                  <a:lnTo>
                    <a:pt x="680011" y="141106"/>
                  </a:lnTo>
                  <a:lnTo>
                    <a:pt x="673573" y="109221"/>
                  </a:lnTo>
                  <a:lnTo>
                    <a:pt x="673573" y="81915"/>
                  </a:lnTo>
                  <a:lnTo>
                    <a:pt x="680011" y="50030"/>
                  </a:lnTo>
                  <a:lnTo>
                    <a:pt x="697566" y="23992"/>
                  </a:lnTo>
                  <a:lnTo>
                    <a:pt x="723604" y="6437"/>
                  </a:lnTo>
                  <a:lnTo>
                    <a:pt x="755489" y="0"/>
                  </a:lnTo>
                  <a:lnTo>
                    <a:pt x="787375" y="6437"/>
                  </a:lnTo>
                  <a:lnTo>
                    <a:pt x="813413" y="23992"/>
                  </a:lnTo>
                  <a:lnTo>
                    <a:pt x="830968" y="50030"/>
                  </a:lnTo>
                  <a:lnTo>
                    <a:pt x="837405" y="81915"/>
                  </a:lnTo>
                  <a:lnTo>
                    <a:pt x="837405" y="109221"/>
                  </a:lnTo>
                  <a:lnTo>
                    <a:pt x="830968" y="141106"/>
                  </a:lnTo>
                  <a:lnTo>
                    <a:pt x="813413" y="167144"/>
                  </a:lnTo>
                  <a:lnTo>
                    <a:pt x="787375" y="184699"/>
                  </a:lnTo>
                  <a:lnTo>
                    <a:pt x="755489" y="191136"/>
                  </a:lnTo>
                  <a:close/>
                </a:path>
                <a:path w="1511300" h="874395">
                  <a:moveTo>
                    <a:pt x="525848" y="546109"/>
                  </a:moveTo>
                  <a:lnTo>
                    <a:pt x="521561" y="543805"/>
                  </a:lnTo>
                  <a:lnTo>
                    <a:pt x="516503" y="536141"/>
                  </a:lnTo>
                  <a:lnTo>
                    <a:pt x="516070" y="531293"/>
                  </a:lnTo>
                  <a:lnTo>
                    <a:pt x="591658" y="354968"/>
                  </a:lnTo>
                  <a:lnTo>
                    <a:pt x="618799" y="287087"/>
                  </a:lnTo>
                  <a:lnTo>
                    <a:pt x="635364" y="258869"/>
                  </a:lnTo>
                  <a:lnTo>
                    <a:pt x="658979" y="237215"/>
                  </a:lnTo>
                  <a:lnTo>
                    <a:pt x="687858" y="223336"/>
                  </a:lnTo>
                  <a:lnTo>
                    <a:pt x="720211" y="218442"/>
                  </a:lnTo>
                  <a:lnTo>
                    <a:pt x="790768" y="218442"/>
                  </a:lnTo>
                  <a:lnTo>
                    <a:pt x="851999" y="237215"/>
                  </a:lnTo>
                  <a:lnTo>
                    <a:pt x="892179" y="287087"/>
                  </a:lnTo>
                  <a:lnTo>
                    <a:pt x="919321" y="354968"/>
                  </a:lnTo>
                  <a:lnTo>
                    <a:pt x="926201" y="371023"/>
                  </a:lnTo>
                  <a:lnTo>
                    <a:pt x="666693" y="371023"/>
                  </a:lnTo>
                  <a:lnTo>
                    <a:pt x="665464" y="373946"/>
                  </a:lnTo>
                  <a:lnTo>
                    <a:pt x="605856" y="513011"/>
                  </a:lnTo>
                  <a:lnTo>
                    <a:pt x="597441" y="526662"/>
                  </a:lnTo>
                  <a:lnTo>
                    <a:pt x="585688" y="537101"/>
                  </a:lnTo>
                  <a:lnTo>
                    <a:pt x="571502" y="543756"/>
                  </a:lnTo>
                  <a:lnTo>
                    <a:pt x="555614" y="546106"/>
                  </a:lnTo>
                  <a:lnTo>
                    <a:pt x="525848" y="546109"/>
                  </a:lnTo>
                  <a:close/>
                </a:path>
                <a:path w="1511300" h="874395">
                  <a:moveTo>
                    <a:pt x="654636" y="873766"/>
                  </a:moveTo>
                  <a:lnTo>
                    <a:pt x="629976" y="873766"/>
                  </a:lnTo>
                  <a:lnTo>
                    <a:pt x="626336" y="872169"/>
                  </a:lnTo>
                  <a:lnTo>
                    <a:pt x="621170" y="866556"/>
                  </a:lnTo>
                  <a:lnTo>
                    <a:pt x="619879" y="862798"/>
                  </a:lnTo>
                  <a:lnTo>
                    <a:pt x="646268" y="546106"/>
                  </a:lnTo>
                  <a:lnTo>
                    <a:pt x="670652" y="375392"/>
                  </a:lnTo>
                  <a:lnTo>
                    <a:pt x="671116" y="372253"/>
                  </a:lnTo>
                  <a:lnTo>
                    <a:pt x="666693" y="371023"/>
                  </a:lnTo>
                  <a:lnTo>
                    <a:pt x="844286" y="371023"/>
                  </a:lnTo>
                  <a:lnTo>
                    <a:pt x="839890" y="372253"/>
                  </a:lnTo>
                  <a:lnTo>
                    <a:pt x="864711" y="546109"/>
                  </a:lnTo>
                  <a:lnTo>
                    <a:pt x="865803" y="559211"/>
                  </a:lnTo>
                  <a:lnTo>
                    <a:pt x="753332" y="559211"/>
                  </a:lnTo>
                  <a:lnTo>
                    <a:pt x="708524" y="828142"/>
                  </a:lnTo>
                  <a:lnTo>
                    <a:pt x="702002" y="846386"/>
                  </a:lnTo>
                  <a:lnTo>
                    <a:pt x="689934" y="860840"/>
                  </a:lnTo>
                  <a:lnTo>
                    <a:pt x="673706" y="870344"/>
                  </a:lnTo>
                  <a:lnTo>
                    <a:pt x="654636" y="873766"/>
                  </a:lnTo>
                  <a:close/>
                </a:path>
                <a:path w="1511300" h="874395">
                  <a:moveTo>
                    <a:pt x="985110" y="546106"/>
                  </a:moveTo>
                  <a:lnTo>
                    <a:pt x="955337" y="546106"/>
                  </a:lnTo>
                  <a:lnTo>
                    <a:pt x="939491" y="543756"/>
                  </a:lnTo>
                  <a:lnTo>
                    <a:pt x="925295" y="537085"/>
                  </a:lnTo>
                  <a:lnTo>
                    <a:pt x="913556" y="526651"/>
                  </a:lnTo>
                  <a:lnTo>
                    <a:pt x="905150" y="513011"/>
                  </a:lnTo>
                  <a:lnTo>
                    <a:pt x="844286" y="371023"/>
                  </a:lnTo>
                  <a:lnTo>
                    <a:pt x="926201" y="371023"/>
                  </a:lnTo>
                  <a:lnTo>
                    <a:pt x="994882" y="531293"/>
                  </a:lnTo>
                  <a:lnTo>
                    <a:pt x="994448" y="536141"/>
                  </a:lnTo>
                  <a:lnTo>
                    <a:pt x="989390" y="543805"/>
                  </a:lnTo>
                  <a:lnTo>
                    <a:pt x="985110" y="546106"/>
                  </a:lnTo>
                  <a:close/>
                </a:path>
                <a:path w="1511300" h="874395">
                  <a:moveTo>
                    <a:pt x="856355" y="873768"/>
                  </a:moveTo>
                  <a:lnTo>
                    <a:pt x="809000" y="846381"/>
                  </a:lnTo>
                  <a:lnTo>
                    <a:pt x="757701" y="559211"/>
                  </a:lnTo>
                  <a:lnTo>
                    <a:pt x="865803" y="559211"/>
                  </a:lnTo>
                  <a:lnTo>
                    <a:pt x="891100" y="862798"/>
                  </a:lnTo>
                  <a:lnTo>
                    <a:pt x="889808" y="866556"/>
                  </a:lnTo>
                  <a:lnTo>
                    <a:pt x="884642" y="872169"/>
                  </a:lnTo>
                  <a:lnTo>
                    <a:pt x="881003" y="873766"/>
                  </a:lnTo>
                  <a:lnTo>
                    <a:pt x="856355" y="873768"/>
                  </a:lnTo>
                  <a:close/>
                </a:path>
                <a:path w="1511300" h="874395">
                  <a:moveTo>
                    <a:pt x="1271559" y="191136"/>
                  </a:moveTo>
                  <a:lnTo>
                    <a:pt x="1239674" y="184699"/>
                  </a:lnTo>
                  <a:lnTo>
                    <a:pt x="1213636" y="167144"/>
                  </a:lnTo>
                  <a:lnTo>
                    <a:pt x="1196081" y="141106"/>
                  </a:lnTo>
                  <a:lnTo>
                    <a:pt x="1189644" y="109221"/>
                  </a:lnTo>
                  <a:lnTo>
                    <a:pt x="1189644" y="81915"/>
                  </a:lnTo>
                  <a:lnTo>
                    <a:pt x="1196081" y="50030"/>
                  </a:lnTo>
                  <a:lnTo>
                    <a:pt x="1213636" y="23992"/>
                  </a:lnTo>
                  <a:lnTo>
                    <a:pt x="1239674" y="6437"/>
                  </a:lnTo>
                  <a:lnTo>
                    <a:pt x="1271559" y="0"/>
                  </a:lnTo>
                  <a:lnTo>
                    <a:pt x="1303445" y="6437"/>
                  </a:lnTo>
                  <a:lnTo>
                    <a:pt x="1329483" y="23992"/>
                  </a:lnTo>
                  <a:lnTo>
                    <a:pt x="1347038" y="50030"/>
                  </a:lnTo>
                  <a:lnTo>
                    <a:pt x="1353475" y="81915"/>
                  </a:lnTo>
                  <a:lnTo>
                    <a:pt x="1353475" y="109221"/>
                  </a:lnTo>
                  <a:lnTo>
                    <a:pt x="1347038" y="141106"/>
                  </a:lnTo>
                  <a:lnTo>
                    <a:pt x="1329483" y="167144"/>
                  </a:lnTo>
                  <a:lnTo>
                    <a:pt x="1303445" y="184699"/>
                  </a:lnTo>
                  <a:lnTo>
                    <a:pt x="1271559" y="191136"/>
                  </a:lnTo>
                  <a:close/>
                </a:path>
                <a:path w="1511300" h="874395">
                  <a:moveTo>
                    <a:pt x="1041918" y="546109"/>
                  </a:moveTo>
                  <a:lnTo>
                    <a:pt x="1037632" y="543805"/>
                  </a:lnTo>
                  <a:lnTo>
                    <a:pt x="1032573" y="536141"/>
                  </a:lnTo>
                  <a:lnTo>
                    <a:pt x="1032140" y="531293"/>
                  </a:lnTo>
                  <a:lnTo>
                    <a:pt x="1107728" y="354968"/>
                  </a:lnTo>
                  <a:lnTo>
                    <a:pt x="1134869" y="287087"/>
                  </a:lnTo>
                  <a:lnTo>
                    <a:pt x="1151434" y="258869"/>
                  </a:lnTo>
                  <a:lnTo>
                    <a:pt x="1175049" y="237215"/>
                  </a:lnTo>
                  <a:lnTo>
                    <a:pt x="1203928" y="223336"/>
                  </a:lnTo>
                  <a:lnTo>
                    <a:pt x="1236281" y="218442"/>
                  </a:lnTo>
                  <a:lnTo>
                    <a:pt x="1306838" y="218442"/>
                  </a:lnTo>
                  <a:lnTo>
                    <a:pt x="1368069" y="237215"/>
                  </a:lnTo>
                  <a:lnTo>
                    <a:pt x="1408249" y="287087"/>
                  </a:lnTo>
                  <a:lnTo>
                    <a:pt x="1435391" y="354968"/>
                  </a:lnTo>
                  <a:lnTo>
                    <a:pt x="1442272" y="371023"/>
                  </a:lnTo>
                  <a:lnTo>
                    <a:pt x="1182763" y="371023"/>
                  </a:lnTo>
                  <a:lnTo>
                    <a:pt x="1181534" y="373946"/>
                  </a:lnTo>
                  <a:lnTo>
                    <a:pt x="1121926" y="513011"/>
                  </a:lnTo>
                  <a:lnTo>
                    <a:pt x="1113511" y="526662"/>
                  </a:lnTo>
                  <a:lnTo>
                    <a:pt x="1101758" y="537101"/>
                  </a:lnTo>
                  <a:lnTo>
                    <a:pt x="1087572" y="543756"/>
                  </a:lnTo>
                  <a:lnTo>
                    <a:pt x="1071684" y="546106"/>
                  </a:lnTo>
                  <a:lnTo>
                    <a:pt x="1041918" y="546109"/>
                  </a:lnTo>
                  <a:close/>
                </a:path>
                <a:path w="1511300" h="874395">
                  <a:moveTo>
                    <a:pt x="1170705" y="873766"/>
                  </a:moveTo>
                  <a:lnTo>
                    <a:pt x="1146046" y="873766"/>
                  </a:lnTo>
                  <a:lnTo>
                    <a:pt x="1142407" y="872169"/>
                  </a:lnTo>
                  <a:lnTo>
                    <a:pt x="1137240" y="866556"/>
                  </a:lnTo>
                  <a:lnTo>
                    <a:pt x="1135949" y="862798"/>
                  </a:lnTo>
                  <a:lnTo>
                    <a:pt x="1162339" y="546106"/>
                  </a:lnTo>
                  <a:lnTo>
                    <a:pt x="1186722" y="375392"/>
                  </a:lnTo>
                  <a:lnTo>
                    <a:pt x="1187186" y="372253"/>
                  </a:lnTo>
                  <a:lnTo>
                    <a:pt x="1182763" y="371023"/>
                  </a:lnTo>
                  <a:lnTo>
                    <a:pt x="1360356" y="371023"/>
                  </a:lnTo>
                  <a:lnTo>
                    <a:pt x="1355960" y="372253"/>
                  </a:lnTo>
                  <a:lnTo>
                    <a:pt x="1380781" y="546109"/>
                  </a:lnTo>
                  <a:lnTo>
                    <a:pt x="1381872" y="559211"/>
                  </a:lnTo>
                  <a:lnTo>
                    <a:pt x="1269402" y="559211"/>
                  </a:lnTo>
                  <a:lnTo>
                    <a:pt x="1224594" y="828142"/>
                  </a:lnTo>
                  <a:lnTo>
                    <a:pt x="1218072" y="846386"/>
                  </a:lnTo>
                  <a:lnTo>
                    <a:pt x="1206004" y="860840"/>
                  </a:lnTo>
                  <a:lnTo>
                    <a:pt x="1189776" y="870344"/>
                  </a:lnTo>
                  <a:lnTo>
                    <a:pt x="1170705" y="873766"/>
                  </a:lnTo>
                  <a:close/>
                </a:path>
                <a:path w="1511300" h="874395">
                  <a:moveTo>
                    <a:pt x="1501181" y="546106"/>
                  </a:moveTo>
                  <a:lnTo>
                    <a:pt x="1471407" y="546106"/>
                  </a:lnTo>
                  <a:lnTo>
                    <a:pt x="1455561" y="543756"/>
                  </a:lnTo>
                  <a:lnTo>
                    <a:pt x="1441365" y="537085"/>
                  </a:lnTo>
                  <a:lnTo>
                    <a:pt x="1429626" y="526651"/>
                  </a:lnTo>
                  <a:lnTo>
                    <a:pt x="1421219" y="513011"/>
                  </a:lnTo>
                  <a:lnTo>
                    <a:pt x="1360356" y="371023"/>
                  </a:lnTo>
                  <a:lnTo>
                    <a:pt x="1442272" y="371023"/>
                  </a:lnTo>
                  <a:lnTo>
                    <a:pt x="1510951" y="531293"/>
                  </a:lnTo>
                  <a:lnTo>
                    <a:pt x="1510518" y="536141"/>
                  </a:lnTo>
                  <a:lnTo>
                    <a:pt x="1505460" y="543805"/>
                  </a:lnTo>
                  <a:lnTo>
                    <a:pt x="1501181" y="546106"/>
                  </a:lnTo>
                  <a:close/>
                </a:path>
                <a:path w="1511300" h="874395">
                  <a:moveTo>
                    <a:pt x="1372425" y="873768"/>
                  </a:moveTo>
                  <a:lnTo>
                    <a:pt x="1325071" y="846381"/>
                  </a:lnTo>
                  <a:lnTo>
                    <a:pt x="1273771" y="559211"/>
                  </a:lnTo>
                  <a:lnTo>
                    <a:pt x="1381872" y="559211"/>
                  </a:lnTo>
                  <a:lnTo>
                    <a:pt x="1407170" y="862798"/>
                  </a:lnTo>
                  <a:lnTo>
                    <a:pt x="1405878" y="866556"/>
                  </a:lnTo>
                  <a:lnTo>
                    <a:pt x="1400712" y="872169"/>
                  </a:lnTo>
                  <a:lnTo>
                    <a:pt x="1397073" y="873766"/>
                  </a:lnTo>
                  <a:lnTo>
                    <a:pt x="1372425" y="8737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6614908" y="7428037"/>
            <a:ext cx="5123815" cy="874394"/>
            <a:chOff x="6614908" y="7428037"/>
            <a:chExt cx="5123815" cy="874394"/>
          </a:xfrm>
        </p:grpSpPr>
        <p:sp>
          <p:nvSpPr>
            <p:cNvPr id="7" name="object 7"/>
            <p:cNvSpPr/>
            <p:nvPr/>
          </p:nvSpPr>
          <p:spPr>
            <a:xfrm>
              <a:off x="6614908" y="7428037"/>
              <a:ext cx="995044" cy="874394"/>
            </a:xfrm>
            <a:custGeom>
              <a:avLst/>
              <a:gdLst/>
              <a:ahLst/>
              <a:cxnLst/>
              <a:rect l="l" t="t" r="r" b="b"/>
              <a:pathLst>
                <a:path w="995045" h="874395">
                  <a:moveTo>
                    <a:pt x="239419" y="191136"/>
                  </a:moveTo>
                  <a:lnTo>
                    <a:pt x="207534" y="184699"/>
                  </a:lnTo>
                  <a:lnTo>
                    <a:pt x="181495" y="167144"/>
                  </a:lnTo>
                  <a:lnTo>
                    <a:pt x="163940" y="141106"/>
                  </a:lnTo>
                  <a:lnTo>
                    <a:pt x="157503" y="109221"/>
                  </a:lnTo>
                  <a:lnTo>
                    <a:pt x="157503" y="81915"/>
                  </a:lnTo>
                  <a:lnTo>
                    <a:pt x="163940" y="50030"/>
                  </a:lnTo>
                  <a:lnTo>
                    <a:pt x="181495" y="23992"/>
                  </a:lnTo>
                  <a:lnTo>
                    <a:pt x="207534" y="6437"/>
                  </a:lnTo>
                  <a:lnTo>
                    <a:pt x="239419" y="0"/>
                  </a:lnTo>
                  <a:lnTo>
                    <a:pt x="271305" y="6437"/>
                  </a:lnTo>
                  <a:lnTo>
                    <a:pt x="297343" y="23992"/>
                  </a:lnTo>
                  <a:lnTo>
                    <a:pt x="314898" y="50030"/>
                  </a:lnTo>
                  <a:lnTo>
                    <a:pt x="321335" y="81915"/>
                  </a:lnTo>
                  <a:lnTo>
                    <a:pt x="321335" y="109221"/>
                  </a:lnTo>
                  <a:lnTo>
                    <a:pt x="314898" y="141106"/>
                  </a:lnTo>
                  <a:lnTo>
                    <a:pt x="297343" y="167144"/>
                  </a:lnTo>
                  <a:lnTo>
                    <a:pt x="271305" y="184699"/>
                  </a:lnTo>
                  <a:lnTo>
                    <a:pt x="239419" y="191136"/>
                  </a:lnTo>
                  <a:close/>
                </a:path>
                <a:path w="995045" h="874395">
                  <a:moveTo>
                    <a:pt x="9777" y="546109"/>
                  </a:moveTo>
                  <a:lnTo>
                    <a:pt x="5491" y="543805"/>
                  </a:lnTo>
                  <a:lnTo>
                    <a:pt x="433" y="536141"/>
                  </a:lnTo>
                  <a:lnTo>
                    <a:pt x="0" y="531293"/>
                  </a:lnTo>
                  <a:lnTo>
                    <a:pt x="75587" y="354968"/>
                  </a:lnTo>
                  <a:lnTo>
                    <a:pt x="102729" y="287087"/>
                  </a:lnTo>
                  <a:lnTo>
                    <a:pt x="119294" y="258869"/>
                  </a:lnTo>
                  <a:lnTo>
                    <a:pt x="142909" y="237215"/>
                  </a:lnTo>
                  <a:lnTo>
                    <a:pt x="171787" y="223336"/>
                  </a:lnTo>
                  <a:lnTo>
                    <a:pt x="204140" y="218442"/>
                  </a:lnTo>
                  <a:lnTo>
                    <a:pt x="274697" y="218442"/>
                  </a:lnTo>
                  <a:lnTo>
                    <a:pt x="335929" y="237215"/>
                  </a:lnTo>
                  <a:lnTo>
                    <a:pt x="376109" y="287087"/>
                  </a:lnTo>
                  <a:lnTo>
                    <a:pt x="403251" y="354968"/>
                  </a:lnTo>
                  <a:lnTo>
                    <a:pt x="410131" y="371023"/>
                  </a:lnTo>
                  <a:lnTo>
                    <a:pt x="150623" y="371023"/>
                  </a:lnTo>
                  <a:lnTo>
                    <a:pt x="149393" y="373946"/>
                  </a:lnTo>
                  <a:lnTo>
                    <a:pt x="89786" y="513011"/>
                  </a:lnTo>
                  <a:lnTo>
                    <a:pt x="81371" y="526662"/>
                  </a:lnTo>
                  <a:lnTo>
                    <a:pt x="69618" y="537101"/>
                  </a:lnTo>
                  <a:lnTo>
                    <a:pt x="55432" y="543756"/>
                  </a:lnTo>
                  <a:lnTo>
                    <a:pt x="39544" y="546106"/>
                  </a:lnTo>
                  <a:lnTo>
                    <a:pt x="9777" y="546109"/>
                  </a:lnTo>
                  <a:close/>
                </a:path>
                <a:path w="995045" h="874395">
                  <a:moveTo>
                    <a:pt x="138565" y="873766"/>
                  </a:moveTo>
                  <a:lnTo>
                    <a:pt x="113905" y="873766"/>
                  </a:lnTo>
                  <a:lnTo>
                    <a:pt x="110266" y="872169"/>
                  </a:lnTo>
                  <a:lnTo>
                    <a:pt x="105100" y="866556"/>
                  </a:lnTo>
                  <a:lnTo>
                    <a:pt x="103809" y="862798"/>
                  </a:lnTo>
                  <a:lnTo>
                    <a:pt x="130198" y="546106"/>
                  </a:lnTo>
                  <a:lnTo>
                    <a:pt x="154581" y="375392"/>
                  </a:lnTo>
                  <a:lnTo>
                    <a:pt x="155046" y="372253"/>
                  </a:lnTo>
                  <a:lnTo>
                    <a:pt x="150623" y="371023"/>
                  </a:lnTo>
                  <a:lnTo>
                    <a:pt x="328216" y="371023"/>
                  </a:lnTo>
                  <a:lnTo>
                    <a:pt x="323820" y="372253"/>
                  </a:lnTo>
                  <a:lnTo>
                    <a:pt x="348640" y="546109"/>
                  </a:lnTo>
                  <a:lnTo>
                    <a:pt x="349732" y="559211"/>
                  </a:lnTo>
                  <a:lnTo>
                    <a:pt x="237262" y="559211"/>
                  </a:lnTo>
                  <a:lnTo>
                    <a:pt x="192454" y="828142"/>
                  </a:lnTo>
                  <a:lnTo>
                    <a:pt x="185931" y="846386"/>
                  </a:lnTo>
                  <a:lnTo>
                    <a:pt x="173864" y="860840"/>
                  </a:lnTo>
                  <a:lnTo>
                    <a:pt x="157636" y="870344"/>
                  </a:lnTo>
                  <a:lnTo>
                    <a:pt x="138565" y="873766"/>
                  </a:lnTo>
                  <a:close/>
                </a:path>
                <a:path w="995045" h="874395">
                  <a:moveTo>
                    <a:pt x="469040" y="546106"/>
                  </a:moveTo>
                  <a:lnTo>
                    <a:pt x="439267" y="546106"/>
                  </a:lnTo>
                  <a:lnTo>
                    <a:pt x="423420" y="543756"/>
                  </a:lnTo>
                  <a:lnTo>
                    <a:pt x="409224" y="537085"/>
                  </a:lnTo>
                  <a:lnTo>
                    <a:pt x="397485" y="526651"/>
                  </a:lnTo>
                  <a:lnTo>
                    <a:pt x="389079" y="513011"/>
                  </a:lnTo>
                  <a:lnTo>
                    <a:pt x="328216" y="371023"/>
                  </a:lnTo>
                  <a:lnTo>
                    <a:pt x="410131" y="371023"/>
                  </a:lnTo>
                  <a:lnTo>
                    <a:pt x="478812" y="531293"/>
                  </a:lnTo>
                  <a:lnTo>
                    <a:pt x="478378" y="536141"/>
                  </a:lnTo>
                  <a:lnTo>
                    <a:pt x="473320" y="543805"/>
                  </a:lnTo>
                  <a:lnTo>
                    <a:pt x="469040" y="546106"/>
                  </a:lnTo>
                  <a:close/>
                </a:path>
                <a:path w="995045" h="874395">
                  <a:moveTo>
                    <a:pt x="340285" y="873768"/>
                  </a:moveTo>
                  <a:lnTo>
                    <a:pt x="292930" y="846381"/>
                  </a:lnTo>
                  <a:lnTo>
                    <a:pt x="241631" y="559211"/>
                  </a:lnTo>
                  <a:lnTo>
                    <a:pt x="349732" y="559211"/>
                  </a:lnTo>
                  <a:lnTo>
                    <a:pt x="375029" y="862798"/>
                  </a:lnTo>
                  <a:lnTo>
                    <a:pt x="373738" y="866556"/>
                  </a:lnTo>
                  <a:lnTo>
                    <a:pt x="368572" y="872169"/>
                  </a:lnTo>
                  <a:lnTo>
                    <a:pt x="364933" y="873766"/>
                  </a:lnTo>
                  <a:lnTo>
                    <a:pt x="340285" y="873768"/>
                  </a:lnTo>
                  <a:close/>
                </a:path>
                <a:path w="995045" h="874395">
                  <a:moveTo>
                    <a:pt x="755489" y="191136"/>
                  </a:moveTo>
                  <a:lnTo>
                    <a:pt x="723604" y="184699"/>
                  </a:lnTo>
                  <a:lnTo>
                    <a:pt x="697566" y="167144"/>
                  </a:lnTo>
                  <a:lnTo>
                    <a:pt x="680011" y="141106"/>
                  </a:lnTo>
                  <a:lnTo>
                    <a:pt x="673573" y="109221"/>
                  </a:lnTo>
                  <a:lnTo>
                    <a:pt x="673573" y="81915"/>
                  </a:lnTo>
                  <a:lnTo>
                    <a:pt x="680011" y="50030"/>
                  </a:lnTo>
                  <a:lnTo>
                    <a:pt x="697566" y="23992"/>
                  </a:lnTo>
                  <a:lnTo>
                    <a:pt x="723604" y="6437"/>
                  </a:lnTo>
                  <a:lnTo>
                    <a:pt x="755489" y="0"/>
                  </a:lnTo>
                  <a:lnTo>
                    <a:pt x="787374" y="6437"/>
                  </a:lnTo>
                  <a:lnTo>
                    <a:pt x="813412" y="23992"/>
                  </a:lnTo>
                  <a:lnTo>
                    <a:pt x="830968" y="50030"/>
                  </a:lnTo>
                  <a:lnTo>
                    <a:pt x="837405" y="81915"/>
                  </a:lnTo>
                  <a:lnTo>
                    <a:pt x="837405" y="109221"/>
                  </a:lnTo>
                  <a:lnTo>
                    <a:pt x="830968" y="141106"/>
                  </a:lnTo>
                  <a:lnTo>
                    <a:pt x="813412" y="167144"/>
                  </a:lnTo>
                  <a:lnTo>
                    <a:pt x="787374" y="184699"/>
                  </a:lnTo>
                  <a:lnTo>
                    <a:pt x="755489" y="191136"/>
                  </a:lnTo>
                  <a:close/>
                </a:path>
                <a:path w="995045" h="874395">
                  <a:moveTo>
                    <a:pt x="525847" y="546109"/>
                  </a:moveTo>
                  <a:lnTo>
                    <a:pt x="521561" y="543805"/>
                  </a:lnTo>
                  <a:lnTo>
                    <a:pt x="516503" y="536141"/>
                  </a:lnTo>
                  <a:lnTo>
                    <a:pt x="516069" y="531293"/>
                  </a:lnTo>
                  <a:lnTo>
                    <a:pt x="591657" y="354968"/>
                  </a:lnTo>
                  <a:lnTo>
                    <a:pt x="618799" y="287087"/>
                  </a:lnTo>
                  <a:lnTo>
                    <a:pt x="635363" y="258869"/>
                  </a:lnTo>
                  <a:lnTo>
                    <a:pt x="658979" y="237215"/>
                  </a:lnTo>
                  <a:lnTo>
                    <a:pt x="687857" y="223336"/>
                  </a:lnTo>
                  <a:lnTo>
                    <a:pt x="720211" y="218442"/>
                  </a:lnTo>
                  <a:lnTo>
                    <a:pt x="790767" y="218442"/>
                  </a:lnTo>
                  <a:lnTo>
                    <a:pt x="851999" y="237215"/>
                  </a:lnTo>
                  <a:lnTo>
                    <a:pt x="892180" y="287087"/>
                  </a:lnTo>
                  <a:lnTo>
                    <a:pt x="919321" y="354968"/>
                  </a:lnTo>
                  <a:lnTo>
                    <a:pt x="926201" y="371023"/>
                  </a:lnTo>
                  <a:lnTo>
                    <a:pt x="666692" y="371023"/>
                  </a:lnTo>
                  <a:lnTo>
                    <a:pt x="665464" y="373946"/>
                  </a:lnTo>
                  <a:lnTo>
                    <a:pt x="605856" y="513011"/>
                  </a:lnTo>
                  <a:lnTo>
                    <a:pt x="597440" y="526662"/>
                  </a:lnTo>
                  <a:lnTo>
                    <a:pt x="585688" y="537101"/>
                  </a:lnTo>
                  <a:lnTo>
                    <a:pt x="571502" y="543756"/>
                  </a:lnTo>
                  <a:lnTo>
                    <a:pt x="555614" y="546106"/>
                  </a:lnTo>
                  <a:lnTo>
                    <a:pt x="525847" y="546109"/>
                  </a:lnTo>
                  <a:close/>
                </a:path>
                <a:path w="995045" h="874395">
                  <a:moveTo>
                    <a:pt x="654635" y="873766"/>
                  </a:moveTo>
                  <a:lnTo>
                    <a:pt x="629976" y="873766"/>
                  </a:lnTo>
                  <a:lnTo>
                    <a:pt x="626336" y="872169"/>
                  </a:lnTo>
                  <a:lnTo>
                    <a:pt x="621170" y="866556"/>
                  </a:lnTo>
                  <a:lnTo>
                    <a:pt x="619878" y="862798"/>
                  </a:lnTo>
                  <a:lnTo>
                    <a:pt x="646268" y="546106"/>
                  </a:lnTo>
                  <a:lnTo>
                    <a:pt x="670652" y="375392"/>
                  </a:lnTo>
                  <a:lnTo>
                    <a:pt x="671115" y="372253"/>
                  </a:lnTo>
                  <a:lnTo>
                    <a:pt x="666692" y="371023"/>
                  </a:lnTo>
                  <a:lnTo>
                    <a:pt x="844286" y="371023"/>
                  </a:lnTo>
                  <a:lnTo>
                    <a:pt x="839889" y="372253"/>
                  </a:lnTo>
                  <a:lnTo>
                    <a:pt x="864711" y="546109"/>
                  </a:lnTo>
                  <a:lnTo>
                    <a:pt x="865802" y="559211"/>
                  </a:lnTo>
                  <a:lnTo>
                    <a:pt x="753332" y="559211"/>
                  </a:lnTo>
                  <a:lnTo>
                    <a:pt x="708524" y="828142"/>
                  </a:lnTo>
                  <a:lnTo>
                    <a:pt x="702002" y="846386"/>
                  </a:lnTo>
                  <a:lnTo>
                    <a:pt x="689934" y="860840"/>
                  </a:lnTo>
                  <a:lnTo>
                    <a:pt x="673705" y="870344"/>
                  </a:lnTo>
                  <a:lnTo>
                    <a:pt x="654635" y="873766"/>
                  </a:lnTo>
                  <a:close/>
                </a:path>
                <a:path w="995045" h="874395">
                  <a:moveTo>
                    <a:pt x="985110" y="546106"/>
                  </a:moveTo>
                  <a:lnTo>
                    <a:pt x="955336" y="546106"/>
                  </a:lnTo>
                  <a:lnTo>
                    <a:pt x="939490" y="543756"/>
                  </a:lnTo>
                  <a:lnTo>
                    <a:pt x="925295" y="537085"/>
                  </a:lnTo>
                  <a:lnTo>
                    <a:pt x="913556" y="526651"/>
                  </a:lnTo>
                  <a:lnTo>
                    <a:pt x="905149" y="513011"/>
                  </a:lnTo>
                  <a:lnTo>
                    <a:pt x="844286" y="371023"/>
                  </a:lnTo>
                  <a:lnTo>
                    <a:pt x="926201" y="371023"/>
                  </a:lnTo>
                  <a:lnTo>
                    <a:pt x="994881" y="531293"/>
                  </a:lnTo>
                  <a:lnTo>
                    <a:pt x="994448" y="536141"/>
                  </a:lnTo>
                  <a:lnTo>
                    <a:pt x="989389" y="543805"/>
                  </a:lnTo>
                  <a:lnTo>
                    <a:pt x="985110" y="546106"/>
                  </a:lnTo>
                  <a:close/>
                </a:path>
                <a:path w="995045" h="874395">
                  <a:moveTo>
                    <a:pt x="856355" y="873768"/>
                  </a:moveTo>
                  <a:lnTo>
                    <a:pt x="809000" y="846381"/>
                  </a:lnTo>
                  <a:lnTo>
                    <a:pt x="757701" y="559211"/>
                  </a:lnTo>
                  <a:lnTo>
                    <a:pt x="865802" y="559211"/>
                  </a:lnTo>
                  <a:lnTo>
                    <a:pt x="891100" y="862798"/>
                  </a:lnTo>
                  <a:lnTo>
                    <a:pt x="889808" y="866556"/>
                  </a:lnTo>
                  <a:lnTo>
                    <a:pt x="884642" y="872169"/>
                  </a:lnTo>
                  <a:lnTo>
                    <a:pt x="881003" y="873766"/>
                  </a:lnTo>
                  <a:lnTo>
                    <a:pt x="856355" y="873768"/>
                  </a:lnTo>
                  <a:close/>
                </a:path>
              </a:pathLst>
            </a:custGeom>
            <a:solidFill>
              <a:srgbClr val="3B36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647048" y="7428037"/>
              <a:ext cx="4091304" cy="874394"/>
            </a:xfrm>
            <a:custGeom>
              <a:avLst/>
              <a:gdLst/>
              <a:ahLst/>
              <a:cxnLst/>
              <a:rect l="l" t="t" r="r" b="b"/>
              <a:pathLst>
                <a:path w="4091304" h="874395">
                  <a:moveTo>
                    <a:pt x="239419" y="191136"/>
                  </a:moveTo>
                  <a:lnTo>
                    <a:pt x="207534" y="184699"/>
                  </a:lnTo>
                  <a:lnTo>
                    <a:pt x="181496" y="167144"/>
                  </a:lnTo>
                  <a:lnTo>
                    <a:pt x="163941" y="141106"/>
                  </a:lnTo>
                  <a:lnTo>
                    <a:pt x="157504" y="109221"/>
                  </a:lnTo>
                  <a:lnTo>
                    <a:pt x="157504" y="81915"/>
                  </a:lnTo>
                  <a:lnTo>
                    <a:pt x="163941" y="50030"/>
                  </a:lnTo>
                  <a:lnTo>
                    <a:pt x="181496" y="23992"/>
                  </a:lnTo>
                  <a:lnTo>
                    <a:pt x="207534" y="6437"/>
                  </a:lnTo>
                  <a:lnTo>
                    <a:pt x="239419" y="0"/>
                  </a:lnTo>
                  <a:lnTo>
                    <a:pt x="271305" y="6437"/>
                  </a:lnTo>
                  <a:lnTo>
                    <a:pt x="297343" y="23992"/>
                  </a:lnTo>
                  <a:lnTo>
                    <a:pt x="314898" y="50030"/>
                  </a:lnTo>
                  <a:lnTo>
                    <a:pt x="321336" y="81915"/>
                  </a:lnTo>
                  <a:lnTo>
                    <a:pt x="321336" y="109221"/>
                  </a:lnTo>
                  <a:lnTo>
                    <a:pt x="314898" y="141106"/>
                  </a:lnTo>
                  <a:lnTo>
                    <a:pt x="297343" y="167144"/>
                  </a:lnTo>
                  <a:lnTo>
                    <a:pt x="271305" y="184699"/>
                  </a:lnTo>
                  <a:lnTo>
                    <a:pt x="239419" y="191136"/>
                  </a:lnTo>
                  <a:close/>
                </a:path>
                <a:path w="4091304" h="874395">
                  <a:moveTo>
                    <a:pt x="9777" y="546109"/>
                  </a:moveTo>
                  <a:lnTo>
                    <a:pt x="5491" y="543805"/>
                  </a:lnTo>
                  <a:lnTo>
                    <a:pt x="434" y="536141"/>
                  </a:lnTo>
                  <a:lnTo>
                    <a:pt x="0" y="531293"/>
                  </a:lnTo>
                  <a:lnTo>
                    <a:pt x="75588" y="354968"/>
                  </a:lnTo>
                  <a:lnTo>
                    <a:pt x="102730" y="287087"/>
                  </a:lnTo>
                  <a:lnTo>
                    <a:pt x="119294" y="258869"/>
                  </a:lnTo>
                  <a:lnTo>
                    <a:pt x="142910" y="237215"/>
                  </a:lnTo>
                  <a:lnTo>
                    <a:pt x="171788" y="223336"/>
                  </a:lnTo>
                  <a:lnTo>
                    <a:pt x="204141" y="218442"/>
                  </a:lnTo>
                  <a:lnTo>
                    <a:pt x="274698" y="218442"/>
                  </a:lnTo>
                  <a:lnTo>
                    <a:pt x="335930" y="237215"/>
                  </a:lnTo>
                  <a:lnTo>
                    <a:pt x="376110" y="287087"/>
                  </a:lnTo>
                  <a:lnTo>
                    <a:pt x="403252" y="354968"/>
                  </a:lnTo>
                  <a:lnTo>
                    <a:pt x="410132" y="371023"/>
                  </a:lnTo>
                  <a:lnTo>
                    <a:pt x="150623" y="371023"/>
                  </a:lnTo>
                  <a:lnTo>
                    <a:pt x="149394" y="373946"/>
                  </a:lnTo>
                  <a:lnTo>
                    <a:pt x="89787" y="513011"/>
                  </a:lnTo>
                  <a:lnTo>
                    <a:pt x="81372" y="526662"/>
                  </a:lnTo>
                  <a:lnTo>
                    <a:pt x="69619" y="537101"/>
                  </a:lnTo>
                  <a:lnTo>
                    <a:pt x="55432" y="543756"/>
                  </a:lnTo>
                  <a:lnTo>
                    <a:pt x="39545" y="546106"/>
                  </a:lnTo>
                  <a:lnTo>
                    <a:pt x="9777" y="546109"/>
                  </a:lnTo>
                  <a:close/>
                </a:path>
                <a:path w="4091304" h="874395">
                  <a:moveTo>
                    <a:pt x="138566" y="873766"/>
                  </a:moveTo>
                  <a:lnTo>
                    <a:pt x="113906" y="873766"/>
                  </a:lnTo>
                  <a:lnTo>
                    <a:pt x="110267" y="872169"/>
                  </a:lnTo>
                  <a:lnTo>
                    <a:pt x="105101" y="866556"/>
                  </a:lnTo>
                  <a:lnTo>
                    <a:pt x="103810" y="862798"/>
                  </a:lnTo>
                  <a:lnTo>
                    <a:pt x="130198" y="546106"/>
                  </a:lnTo>
                  <a:lnTo>
                    <a:pt x="154582" y="375392"/>
                  </a:lnTo>
                  <a:lnTo>
                    <a:pt x="155046" y="372253"/>
                  </a:lnTo>
                  <a:lnTo>
                    <a:pt x="150623" y="371023"/>
                  </a:lnTo>
                  <a:lnTo>
                    <a:pt x="328216" y="371023"/>
                  </a:lnTo>
                  <a:lnTo>
                    <a:pt x="323821" y="372253"/>
                  </a:lnTo>
                  <a:lnTo>
                    <a:pt x="348641" y="546109"/>
                  </a:lnTo>
                  <a:lnTo>
                    <a:pt x="349733" y="559211"/>
                  </a:lnTo>
                  <a:lnTo>
                    <a:pt x="237263" y="559211"/>
                  </a:lnTo>
                  <a:lnTo>
                    <a:pt x="192454" y="828142"/>
                  </a:lnTo>
                  <a:lnTo>
                    <a:pt x="185932" y="846386"/>
                  </a:lnTo>
                  <a:lnTo>
                    <a:pt x="173864" y="860840"/>
                  </a:lnTo>
                  <a:lnTo>
                    <a:pt x="157636" y="870344"/>
                  </a:lnTo>
                  <a:lnTo>
                    <a:pt x="138566" y="873766"/>
                  </a:lnTo>
                  <a:close/>
                </a:path>
                <a:path w="4091304" h="874395">
                  <a:moveTo>
                    <a:pt x="469041" y="546106"/>
                  </a:moveTo>
                  <a:lnTo>
                    <a:pt x="439267" y="546106"/>
                  </a:lnTo>
                  <a:lnTo>
                    <a:pt x="423421" y="543756"/>
                  </a:lnTo>
                  <a:lnTo>
                    <a:pt x="409225" y="537085"/>
                  </a:lnTo>
                  <a:lnTo>
                    <a:pt x="397486" y="526651"/>
                  </a:lnTo>
                  <a:lnTo>
                    <a:pt x="389080" y="513011"/>
                  </a:lnTo>
                  <a:lnTo>
                    <a:pt x="328216" y="371023"/>
                  </a:lnTo>
                  <a:lnTo>
                    <a:pt x="410132" y="371023"/>
                  </a:lnTo>
                  <a:lnTo>
                    <a:pt x="478812" y="531293"/>
                  </a:lnTo>
                  <a:lnTo>
                    <a:pt x="478379" y="536141"/>
                  </a:lnTo>
                  <a:lnTo>
                    <a:pt x="473321" y="543805"/>
                  </a:lnTo>
                  <a:lnTo>
                    <a:pt x="469041" y="546106"/>
                  </a:lnTo>
                  <a:close/>
                </a:path>
                <a:path w="4091304" h="874395">
                  <a:moveTo>
                    <a:pt x="340286" y="873768"/>
                  </a:moveTo>
                  <a:lnTo>
                    <a:pt x="292931" y="846381"/>
                  </a:lnTo>
                  <a:lnTo>
                    <a:pt x="241632" y="559211"/>
                  </a:lnTo>
                  <a:lnTo>
                    <a:pt x="349733" y="559211"/>
                  </a:lnTo>
                  <a:lnTo>
                    <a:pt x="375030" y="862798"/>
                  </a:lnTo>
                  <a:lnTo>
                    <a:pt x="373738" y="866556"/>
                  </a:lnTo>
                  <a:lnTo>
                    <a:pt x="368573" y="872169"/>
                  </a:lnTo>
                  <a:lnTo>
                    <a:pt x="364933" y="873766"/>
                  </a:lnTo>
                  <a:lnTo>
                    <a:pt x="340286" y="873768"/>
                  </a:lnTo>
                  <a:close/>
                </a:path>
                <a:path w="4091304" h="874395">
                  <a:moveTo>
                    <a:pt x="755490" y="191136"/>
                  </a:moveTo>
                  <a:lnTo>
                    <a:pt x="723605" y="184699"/>
                  </a:lnTo>
                  <a:lnTo>
                    <a:pt x="697567" y="167144"/>
                  </a:lnTo>
                  <a:lnTo>
                    <a:pt x="680011" y="141106"/>
                  </a:lnTo>
                  <a:lnTo>
                    <a:pt x="673574" y="109221"/>
                  </a:lnTo>
                  <a:lnTo>
                    <a:pt x="673574" y="81915"/>
                  </a:lnTo>
                  <a:lnTo>
                    <a:pt x="680011" y="50030"/>
                  </a:lnTo>
                  <a:lnTo>
                    <a:pt x="697567" y="23992"/>
                  </a:lnTo>
                  <a:lnTo>
                    <a:pt x="723605" y="6437"/>
                  </a:lnTo>
                  <a:lnTo>
                    <a:pt x="755490" y="0"/>
                  </a:lnTo>
                  <a:lnTo>
                    <a:pt x="787375" y="6437"/>
                  </a:lnTo>
                  <a:lnTo>
                    <a:pt x="813413" y="23992"/>
                  </a:lnTo>
                  <a:lnTo>
                    <a:pt x="830968" y="50030"/>
                  </a:lnTo>
                  <a:lnTo>
                    <a:pt x="837406" y="81915"/>
                  </a:lnTo>
                  <a:lnTo>
                    <a:pt x="837406" y="109221"/>
                  </a:lnTo>
                  <a:lnTo>
                    <a:pt x="830968" y="141106"/>
                  </a:lnTo>
                  <a:lnTo>
                    <a:pt x="813413" y="167144"/>
                  </a:lnTo>
                  <a:lnTo>
                    <a:pt x="787375" y="184699"/>
                  </a:lnTo>
                  <a:lnTo>
                    <a:pt x="755490" y="191136"/>
                  </a:lnTo>
                  <a:close/>
                </a:path>
                <a:path w="4091304" h="874395">
                  <a:moveTo>
                    <a:pt x="525848" y="546109"/>
                  </a:moveTo>
                  <a:lnTo>
                    <a:pt x="521562" y="543805"/>
                  </a:lnTo>
                  <a:lnTo>
                    <a:pt x="516503" y="536141"/>
                  </a:lnTo>
                  <a:lnTo>
                    <a:pt x="516070" y="531293"/>
                  </a:lnTo>
                  <a:lnTo>
                    <a:pt x="591657" y="354968"/>
                  </a:lnTo>
                  <a:lnTo>
                    <a:pt x="618799" y="287087"/>
                  </a:lnTo>
                  <a:lnTo>
                    <a:pt x="635364" y="258869"/>
                  </a:lnTo>
                  <a:lnTo>
                    <a:pt x="658980" y="237215"/>
                  </a:lnTo>
                  <a:lnTo>
                    <a:pt x="687858" y="223336"/>
                  </a:lnTo>
                  <a:lnTo>
                    <a:pt x="720212" y="218442"/>
                  </a:lnTo>
                  <a:lnTo>
                    <a:pt x="790768" y="218442"/>
                  </a:lnTo>
                  <a:lnTo>
                    <a:pt x="851999" y="237215"/>
                  </a:lnTo>
                  <a:lnTo>
                    <a:pt x="892180" y="287087"/>
                  </a:lnTo>
                  <a:lnTo>
                    <a:pt x="919321" y="354968"/>
                  </a:lnTo>
                  <a:lnTo>
                    <a:pt x="926202" y="371023"/>
                  </a:lnTo>
                  <a:lnTo>
                    <a:pt x="666693" y="371023"/>
                  </a:lnTo>
                  <a:lnTo>
                    <a:pt x="665464" y="373946"/>
                  </a:lnTo>
                  <a:lnTo>
                    <a:pt x="605857" y="513011"/>
                  </a:lnTo>
                  <a:lnTo>
                    <a:pt x="597441" y="526662"/>
                  </a:lnTo>
                  <a:lnTo>
                    <a:pt x="585688" y="537101"/>
                  </a:lnTo>
                  <a:lnTo>
                    <a:pt x="571503" y="543756"/>
                  </a:lnTo>
                  <a:lnTo>
                    <a:pt x="555615" y="546106"/>
                  </a:lnTo>
                  <a:lnTo>
                    <a:pt x="525848" y="546109"/>
                  </a:lnTo>
                  <a:close/>
                </a:path>
                <a:path w="4091304" h="874395">
                  <a:moveTo>
                    <a:pt x="654636" y="873766"/>
                  </a:moveTo>
                  <a:lnTo>
                    <a:pt x="629976" y="873766"/>
                  </a:lnTo>
                  <a:lnTo>
                    <a:pt x="626337" y="872169"/>
                  </a:lnTo>
                  <a:lnTo>
                    <a:pt x="621171" y="866556"/>
                  </a:lnTo>
                  <a:lnTo>
                    <a:pt x="619879" y="862798"/>
                  </a:lnTo>
                  <a:lnTo>
                    <a:pt x="646269" y="546106"/>
                  </a:lnTo>
                  <a:lnTo>
                    <a:pt x="670652" y="375392"/>
                  </a:lnTo>
                  <a:lnTo>
                    <a:pt x="671116" y="372253"/>
                  </a:lnTo>
                  <a:lnTo>
                    <a:pt x="666693" y="371023"/>
                  </a:lnTo>
                  <a:lnTo>
                    <a:pt x="844287" y="371023"/>
                  </a:lnTo>
                  <a:lnTo>
                    <a:pt x="839890" y="372253"/>
                  </a:lnTo>
                  <a:lnTo>
                    <a:pt x="864711" y="546109"/>
                  </a:lnTo>
                  <a:lnTo>
                    <a:pt x="865803" y="559211"/>
                  </a:lnTo>
                  <a:lnTo>
                    <a:pt x="753333" y="559211"/>
                  </a:lnTo>
                  <a:lnTo>
                    <a:pt x="708525" y="828142"/>
                  </a:lnTo>
                  <a:lnTo>
                    <a:pt x="702002" y="846386"/>
                  </a:lnTo>
                  <a:lnTo>
                    <a:pt x="689935" y="860840"/>
                  </a:lnTo>
                  <a:lnTo>
                    <a:pt x="673706" y="870344"/>
                  </a:lnTo>
                  <a:lnTo>
                    <a:pt x="654636" y="873766"/>
                  </a:lnTo>
                  <a:close/>
                </a:path>
                <a:path w="4091304" h="874395">
                  <a:moveTo>
                    <a:pt x="985111" y="546106"/>
                  </a:moveTo>
                  <a:lnTo>
                    <a:pt x="955337" y="546106"/>
                  </a:lnTo>
                  <a:lnTo>
                    <a:pt x="939491" y="543756"/>
                  </a:lnTo>
                  <a:lnTo>
                    <a:pt x="925296" y="537085"/>
                  </a:lnTo>
                  <a:lnTo>
                    <a:pt x="913556" y="526651"/>
                  </a:lnTo>
                  <a:lnTo>
                    <a:pt x="905150" y="513011"/>
                  </a:lnTo>
                  <a:lnTo>
                    <a:pt x="844287" y="371023"/>
                  </a:lnTo>
                  <a:lnTo>
                    <a:pt x="926202" y="371023"/>
                  </a:lnTo>
                  <a:lnTo>
                    <a:pt x="994882" y="531293"/>
                  </a:lnTo>
                  <a:lnTo>
                    <a:pt x="994448" y="536141"/>
                  </a:lnTo>
                  <a:lnTo>
                    <a:pt x="989390" y="543805"/>
                  </a:lnTo>
                  <a:lnTo>
                    <a:pt x="985111" y="546106"/>
                  </a:lnTo>
                  <a:close/>
                </a:path>
                <a:path w="4091304" h="874395">
                  <a:moveTo>
                    <a:pt x="856355" y="873768"/>
                  </a:moveTo>
                  <a:lnTo>
                    <a:pt x="809001" y="846381"/>
                  </a:lnTo>
                  <a:lnTo>
                    <a:pt x="757702" y="559211"/>
                  </a:lnTo>
                  <a:lnTo>
                    <a:pt x="865803" y="559211"/>
                  </a:lnTo>
                  <a:lnTo>
                    <a:pt x="891101" y="862798"/>
                  </a:lnTo>
                  <a:lnTo>
                    <a:pt x="889809" y="866556"/>
                  </a:lnTo>
                  <a:lnTo>
                    <a:pt x="884643" y="872169"/>
                  </a:lnTo>
                  <a:lnTo>
                    <a:pt x="881003" y="873766"/>
                  </a:lnTo>
                  <a:lnTo>
                    <a:pt x="856355" y="873768"/>
                  </a:lnTo>
                  <a:close/>
                </a:path>
                <a:path w="4091304" h="874395">
                  <a:moveTo>
                    <a:pt x="1271560" y="191136"/>
                  </a:moveTo>
                  <a:lnTo>
                    <a:pt x="1239674" y="184699"/>
                  </a:lnTo>
                  <a:lnTo>
                    <a:pt x="1213636" y="167144"/>
                  </a:lnTo>
                  <a:lnTo>
                    <a:pt x="1196081" y="141106"/>
                  </a:lnTo>
                  <a:lnTo>
                    <a:pt x="1189644" y="109221"/>
                  </a:lnTo>
                  <a:lnTo>
                    <a:pt x="1189644" y="81915"/>
                  </a:lnTo>
                  <a:lnTo>
                    <a:pt x="1196081" y="50030"/>
                  </a:lnTo>
                  <a:lnTo>
                    <a:pt x="1213636" y="23992"/>
                  </a:lnTo>
                  <a:lnTo>
                    <a:pt x="1239674" y="6437"/>
                  </a:lnTo>
                  <a:lnTo>
                    <a:pt x="1271560" y="0"/>
                  </a:lnTo>
                  <a:lnTo>
                    <a:pt x="1303445" y="6437"/>
                  </a:lnTo>
                  <a:lnTo>
                    <a:pt x="1329483" y="23992"/>
                  </a:lnTo>
                  <a:lnTo>
                    <a:pt x="1347038" y="50030"/>
                  </a:lnTo>
                  <a:lnTo>
                    <a:pt x="1353475" y="81915"/>
                  </a:lnTo>
                  <a:lnTo>
                    <a:pt x="1353475" y="109221"/>
                  </a:lnTo>
                  <a:lnTo>
                    <a:pt x="1347038" y="141106"/>
                  </a:lnTo>
                  <a:lnTo>
                    <a:pt x="1329483" y="167144"/>
                  </a:lnTo>
                  <a:lnTo>
                    <a:pt x="1303445" y="184699"/>
                  </a:lnTo>
                  <a:lnTo>
                    <a:pt x="1271560" y="191136"/>
                  </a:lnTo>
                  <a:close/>
                </a:path>
                <a:path w="4091304" h="874395">
                  <a:moveTo>
                    <a:pt x="1041918" y="546109"/>
                  </a:moveTo>
                  <a:lnTo>
                    <a:pt x="1037631" y="543805"/>
                  </a:lnTo>
                  <a:lnTo>
                    <a:pt x="1032574" y="536141"/>
                  </a:lnTo>
                  <a:lnTo>
                    <a:pt x="1032140" y="531293"/>
                  </a:lnTo>
                  <a:lnTo>
                    <a:pt x="1107728" y="354968"/>
                  </a:lnTo>
                  <a:lnTo>
                    <a:pt x="1134869" y="287087"/>
                  </a:lnTo>
                  <a:lnTo>
                    <a:pt x="1151434" y="258869"/>
                  </a:lnTo>
                  <a:lnTo>
                    <a:pt x="1175050" y="237215"/>
                  </a:lnTo>
                  <a:lnTo>
                    <a:pt x="1203928" y="223336"/>
                  </a:lnTo>
                  <a:lnTo>
                    <a:pt x="1236281" y="218442"/>
                  </a:lnTo>
                  <a:lnTo>
                    <a:pt x="1306839" y="218442"/>
                  </a:lnTo>
                  <a:lnTo>
                    <a:pt x="1368070" y="237215"/>
                  </a:lnTo>
                  <a:lnTo>
                    <a:pt x="1408250" y="287087"/>
                  </a:lnTo>
                  <a:lnTo>
                    <a:pt x="1435392" y="354968"/>
                  </a:lnTo>
                  <a:lnTo>
                    <a:pt x="1442272" y="371023"/>
                  </a:lnTo>
                  <a:lnTo>
                    <a:pt x="1182763" y="371023"/>
                  </a:lnTo>
                  <a:lnTo>
                    <a:pt x="1181534" y="373946"/>
                  </a:lnTo>
                  <a:lnTo>
                    <a:pt x="1121927" y="513011"/>
                  </a:lnTo>
                  <a:lnTo>
                    <a:pt x="1113511" y="526662"/>
                  </a:lnTo>
                  <a:lnTo>
                    <a:pt x="1101758" y="537101"/>
                  </a:lnTo>
                  <a:lnTo>
                    <a:pt x="1087573" y="543756"/>
                  </a:lnTo>
                  <a:lnTo>
                    <a:pt x="1071685" y="546106"/>
                  </a:lnTo>
                  <a:lnTo>
                    <a:pt x="1041918" y="546109"/>
                  </a:lnTo>
                  <a:close/>
                </a:path>
                <a:path w="4091304" h="874395">
                  <a:moveTo>
                    <a:pt x="1170706" y="873766"/>
                  </a:moveTo>
                  <a:lnTo>
                    <a:pt x="1146046" y="873766"/>
                  </a:lnTo>
                  <a:lnTo>
                    <a:pt x="1142407" y="872169"/>
                  </a:lnTo>
                  <a:lnTo>
                    <a:pt x="1137241" y="866556"/>
                  </a:lnTo>
                  <a:lnTo>
                    <a:pt x="1135949" y="862798"/>
                  </a:lnTo>
                  <a:lnTo>
                    <a:pt x="1162339" y="546106"/>
                  </a:lnTo>
                  <a:lnTo>
                    <a:pt x="1186722" y="375392"/>
                  </a:lnTo>
                  <a:lnTo>
                    <a:pt x="1187187" y="372253"/>
                  </a:lnTo>
                  <a:lnTo>
                    <a:pt x="1182763" y="371023"/>
                  </a:lnTo>
                  <a:lnTo>
                    <a:pt x="1360356" y="371023"/>
                  </a:lnTo>
                  <a:lnTo>
                    <a:pt x="1355961" y="372253"/>
                  </a:lnTo>
                  <a:lnTo>
                    <a:pt x="1380781" y="546109"/>
                  </a:lnTo>
                  <a:lnTo>
                    <a:pt x="1381873" y="559211"/>
                  </a:lnTo>
                  <a:lnTo>
                    <a:pt x="1269402" y="559211"/>
                  </a:lnTo>
                  <a:lnTo>
                    <a:pt x="1224594" y="828142"/>
                  </a:lnTo>
                  <a:lnTo>
                    <a:pt x="1218072" y="846386"/>
                  </a:lnTo>
                  <a:lnTo>
                    <a:pt x="1206005" y="860840"/>
                  </a:lnTo>
                  <a:lnTo>
                    <a:pt x="1189776" y="870344"/>
                  </a:lnTo>
                  <a:lnTo>
                    <a:pt x="1170706" y="873766"/>
                  </a:lnTo>
                  <a:close/>
                </a:path>
                <a:path w="4091304" h="874395">
                  <a:moveTo>
                    <a:pt x="1501181" y="546106"/>
                  </a:moveTo>
                  <a:lnTo>
                    <a:pt x="1471407" y="546106"/>
                  </a:lnTo>
                  <a:lnTo>
                    <a:pt x="1455561" y="543756"/>
                  </a:lnTo>
                  <a:lnTo>
                    <a:pt x="1441365" y="537085"/>
                  </a:lnTo>
                  <a:lnTo>
                    <a:pt x="1429627" y="526651"/>
                  </a:lnTo>
                  <a:lnTo>
                    <a:pt x="1421220" y="513011"/>
                  </a:lnTo>
                  <a:lnTo>
                    <a:pt x="1360356" y="371023"/>
                  </a:lnTo>
                  <a:lnTo>
                    <a:pt x="1442272" y="371023"/>
                  </a:lnTo>
                  <a:lnTo>
                    <a:pt x="1510952" y="531293"/>
                  </a:lnTo>
                  <a:lnTo>
                    <a:pt x="1510519" y="536141"/>
                  </a:lnTo>
                  <a:lnTo>
                    <a:pt x="1505460" y="543805"/>
                  </a:lnTo>
                  <a:lnTo>
                    <a:pt x="1501181" y="546106"/>
                  </a:lnTo>
                  <a:close/>
                </a:path>
                <a:path w="4091304" h="874395">
                  <a:moveTo>
                    <a:pt x="1372426" y="873768"/>
                  </a:moveTo>
                  <a:lnTo>
                    <a:pt x="1325071" y="846381"/>
                  </a:lnTo>
                  <a:lnTo>
                    <a:pt x="1273772" y="559211"/>
                  </a:lnTo>
                  <a:lnTo>
                    <a:pt x="1381873" y="559211"/>
                  </a:lnTo>
                  <a:lnTo>
                    <a:pt x="1407170" y="862798"/>
                  </a:lnTo>
                  <a:lnTo>
                    <a:pt x="1405879" y="866556"/>
                  </a:lnTo>
                  <a:lnTo>
                    <a:pt x="1400712" y="872169"/>
                  </a:lnTo>
                  <a:lnTo>
                    <a:pt x="1397073" y="873766"/>
                  </a:lnTo>
                  <a:lnTo>
                    <a:pt x="1372426" y="873768"/>
                  </a:lnTo>
                  <a:close/>
                </a:path>
                <a:path w="4091304" h="874395">
                  <a:moveTo>
                    <a:pt x="1787629" y="191136"/>
                  </a:moveTo>
                  <a:lnTo>
                    <a:pt x="1755744" y="184699"/>
                  </a:lnTo>
                  <a:lnTo>
                    <a:pt x="1729706" y="167144"/>
                  </a:lnTo>
                  <a:lnTo>
                    <a:pt x="1712151" y="141106"/>
                  </a:lnTo>
                  <a:lnTo>
                    <a:pt x="1705714" y="109221"/>
                  </a:lnTo>
                  <a:lnTo>
                    <a:pt x="1705714" y="81915"/>
                  </a:lnTo>
                  <a:lnTo>
                    <a:pt x="1712151" y="50030"/>
                  </a:lnTo>
                  <a:lnTo>
                    <a:pt x="1729706" y="23992"/>
                  </a:lnTo>
                  <a:lnTo>
                    <a:pt x="1755744" y="6437"/>
                  </a:lnTo>
                  <a:lnTo>
                    <a:pt x="1787629" y="0"/>
                  </a:lnTo>
                  <a:lnTo>
                    <a:pt x="1819515" y="6437"/>
                  </a:lnTo>
                  <a:lnTo>
                    <a:pt x="1845553" y="23992"/>
                  </a:lnTo>
                  <a:lnTo>
                    <a:pt x="1863108" y="50030"/>
                  </a:lnTo>
                  <a:lnTo>
                    <a:pt x="1869546" y="81915"/>
                  </a:lnTo>
                  <a:lnTo>
                    <a:pt x="1869546" y="109221"/>
                  </a:lnTo>
                  <a:lnTo>
                    <a:pt x="1863108" y="141106"/>
                  </a:lnTo>
                  <a:lnTo>
                    <a:pt x="1845553" y="167144"/>
                  </a:lnTo>
                  <a:lnTo>
                    <a:pt x="1819515" y="184699"/>
                  </a:lnTo>
                  <a:lnTo>
                    <a:pt x="1787629" y="191136"/>
                  </a:lnTo>
                  <a:close/>
                </a:path>
                <a:path w="4091304" h="874395">
                  <a:moveTo>
                    <a:pt x="1557988" y="546109"/>
                  </a:moveTo>
                  <a:lnTo>
                    <a:pt x="1553702" y="543805"/>
                  </a:lnTo>
                  <a:lnTo>
                    <a:pt x="1548643" y="536141"/>
                  </a:lnTo>
                  <a:lnTo>
                    <a:pt x="1548210" y="531293"/>
                  </a:lnTo>
                  <a:lnTo>
                    <a:pt x="1623798" y="354968"/>
                  </a:lnTo>
                  <a:lnTo>
                    <a:pt x="1650940" y="287087"/>
                  </a:lnTo>
                  <a:lnTo>
                    <a:pt x="1667504" y="258869"/>
                  </a:lnTo>
                  <a:lnTo>
                    <a:pt x="1691120" y="237215"/>
                  </a:lnTo>
                  <a:lnTo>
                    <a:pt x="1719998" y="223336"/>
                  </a:lnTo>
                  <a:lnTo>
                    <a:pt x="1752351" y="218442"/>
                  </a:lnTo>
                  <a:lnTo>
                    <a:pt x="1822908" y="218442"/>
                  </a:lnTo>
                  <a:lnTo>
                    <a:pt x="1884140" y="237215"/>
                  </a:lnTo>
                  <a:lnTo>
                    <a:pt x="1924320" y="287087"/>
                  </a:lnTo>
                  <a:lnTo>
                    <a:pt x="1951461" y="354968"/>
                  </a:lnTo>
                  <a:lnTo>
                    <a:pt x="1958342" y="371023"/>
                  </a:lnTo>
                  <a:lnTo>
                    <a:pt x="1698833" y="371023"/>
                  </a:lnTo>
                  <a:lnTo>
                    <a:pt x="1697605" y="373946"/>
                  </a:lnTo>
                  <a:lnTo>
                    <a:pt x="1637997" y="513011"/>
                  </a:lnTo>
                  <a:lnTo>
                    <a:pt x="1629581" y="526662"/>
                  </a:lnTo>
                  <a:lnTo>
                    <a:pt x="1617828" y="537101"/>
                  </a:lnTo>
                  <a:lnTo>
                    <a:pt x="1603642" y="543756"/>
                  </a:lnTo>
                  <a:lnTo>
                    <a:pt x="1587755" y="546106"/>
                  </a:lnTo>
                  <a:lnTo>
                    <a:pt x="1557988" y="546109"/>
                  </a:lnTo>
                  <a:close/>
                </a:path>
                <a:path w="4091304" h="874395">
                  <a:moveTo>
                    <a:pt x="1686776" y="873766"/>
                  </a:moveTo>
                  <a:lnTo>
                    <a:pt x="1662116" y="873766"/>
                  </a:lnTo>
                  <a:lnTo>
                    <a:pt x="1658477" y="872169"/>
                  </a:lnTo>
                  <a:lnTo>
                    <a:pt x="1653311" y="866556"/>
                  </a:lnTo>
                  <a:lnTo>
                    <a:pt x="1652019" y="862798"/>
                  </a:lnTo>
                  <a:lnTo>
                    <a:pt x="1678409" y="546106"/>
                  </a:lnTo>
                  <a:lnTo>
                    <a:pt x="1702792" y="375392"/>
                  </a:lnTo>
                  <a:lnTo>
                    <a:pt x="1703256" y="372253"/>
                  </a:lnTo>
                  <a:lnTo>
                    <a:pt x="1698833" y="371023"/>
                  </a:lnTo>
                  <a:lnTo>
                    <a:pt x="1876426" y="371023"/>
                  </a:lnTo>
                  <a:lnTo>
                    <a:pt x="1872031" y="372253"/>
                  </a:lnTo>
                  <a:lnTo>
                    <a:pt x="1896852" y="546109"/>
                  </a:lnTo>
                  <a:lnTo>
                    <a:pt x="1897943" y="559211"/>
                  </a:lnTo>
                  <a:lnTo>
                    <a:pt x="1785473" y="559211"/>
                  </a:lnTo>
                  <a:lnTo>
                    <a:pt x="1740665" y="828142"/>
                  </a:lnTo>
                  <a:lnTo>
                    <a:pt x="1734142" y="846386"/>
                  </a:lnTo>
                  <a:lnTo>
                    <a:pt x="1722075" y="860840"/>
                  </a:lnTo>
                  <a:lnTo>
                    <a:pt x="1705846" y="870344"/>
                  </a:lnTo>
                  <a:lnTo>
                    <a:pt x="1686776" y="873766"/>
                  </a:lnTo>
                  <a:close/>
                </a:path>
                <a:path w="4091304" h="874395">
                  <a:moveTo>
                    <a:pt x="2017251" y="546106"/>
                  </a:moveTo>
                  <a:lnTo>
                    <a:pt x="1987477" y="546106"/>
                  </a:lnTo>
                  <a:lnTo>
                    <a:pt x="1971631" y="543756"/>
                  </a:lnTo>
                  <a:lnTo>
                    <a:pt x="1957436" y="537085"/>
                  </a:lnTo>
                  <a:lnTo>
                    <a:pt x="1945696" y="526651"/>
                  </a:lnTo>
                  <a:lnTo>
                    <a:pt x="1937290" y="513011"/>
                  </a:lnTo>
                  <a:lnTo>
                    <a:pt x="1876426" y="371023"/>
                  </a:lnTo>
                  <a:lnTo>
                    <a:pt x="1958342" y="371023"/>
                  </a:lnTo>
                  <a:lnTo>
                    <a:pt x="2027022" y="531293"/>
                  </a:lnTo>
                  <a:lnTo>
                    <a:pt x="2026589" y="536141"/>
                  </a:lnTo>
                  <a:lnTo>
                    <a:pt x="2021531" y="543805"/>
                  </a:lnTo>
                  <a:lnTo>
                    <a:pt x="2017251" y="546106"/>
                  </a:lnTo>
                  <a:close/>
                </a:path>
                <a:path w="4091304" h="874395">
                  <a:moveTo>
                    <a:pt x="1888495" y="873768"/>
                  </a:moveTo>
                  <a:lnTo>
                    <a:pt x="1841141" y="846381"/>
                  </a:lnTo>
                  <a:lnTo>
                    <a:pt x="1789842" y="559211"/>
                  </a:lnTo>
                  <a:lnTo>
                    <a:pt x="1897943" y="559211"/>
                  </a:lnTo>
                  <a:lnTo>
                    <a:pt x="1923240" y="862798"/>
                  </a:lnTo>
                  <a:lnTo>
                    <a:pt x="1921948" y="866556"/>
                  </a:lnTo>
                  <a:lnTo>
                    <a:pt x="1916782" y="872169"/>
                  </a:lnTo>
                  <a:lnTo>
                    <a:pt x="1913143" y="873766"/>
                  </a:lnTo>
                  <a:lnTo>
                    <a:pt x="1888495" y="873768"/>
                  </a:lnTo>
                  <a:close/>
                </a:path>
                <a:path w="4091304" h="874395">
                  <a:moveTo>
                    <a:pt x="2303700" y="191136"/>
                  </a:moveTo>
                  <a:lnTo>
                    <a:pt x="2271814" y="184699"/>
                  </a:lnTo>
                  <a:lnTo>
                    <a:pt x="2245776" y="167144"/>
                  </a:lnTo>
                  <a:lnTo>
                    <a:pt x="2228221" y="141106"/>
                  </a:lnTo>
                  <a:lnTo>
                    <a:pt x="2221783" y="109221"/>
                  </a:lnTo>
                  <a:lnTo>
                    <a:pt x="2221783" y="81915"/>
                  </a:lnTo>
                  <a:lnTo>
                    <a:pt x="2228221" y="50030"/>
                  </a:lnTo>
                  <a:lnTo>
                    <a:pt x="2245776" y="23992"/>
                  </a:lnTo>
                  <a:lnTo>
                    <a:pt x="2271814" y="6437"/>
                  </a:lnTo>
                  <a:lnTo>
                    <a:pt x="2303700" y="0"/>
                  </a:lnTo>
                  <a:lnTo>
                    <a:pt x="2335585" y="6437"/>
                  </a:lnTo>
                  <a:lnTo>
                    <a:pt x="2361623" y="23992"/>
                  </a:lnTo>
                  <a:lnTo>
                    <a:pt x="2379179" y="50030"/>
                  </a:lnTo>
                  <a:lnTo>
                    <a:pt x="2385616" y="81915"/>
                  </a:lnTo>
                  <a:lnTo>
                    <a:pt x="2385616" y="109221"/>
                  </a:lnTo>
                  <a:lnTo>
                    <a:pt x="2379179" y="141106"/>
                  </a:lnTo>
                  <a:lnTo>
                    <a:pt x="2361623" y="167144"/>
                  </a:lnTo>
                  <a:lnTo>
                    <a:pt x="2335585" y="184699"/>
                  </a:lnTo>
                  <a:lnTo>
                    <a:pt x="2303700" y="191136"/>
                  </a:lnTo>
                  <a:close/>
                </a:path>
                <a:path w="4091304" h="874395">
                  <a:moveTo>
                    <a:pt x="2074058" y="546109"/>
                  </a:moveTo>
                  <a:lnTo>
                    <a:pt x="2069772" y="543805"/>
                  </a:lnTo>
                  <a:lnTo>
                    <a:pt x="2064713" y="536141"/>
                  </a:lnTo>
                  <a:lnTo>
                    <a:pt x="2064280" y="531293"/>
                  </a:lnTo>
                  <a:lnTo>
                    <a:pt x="2139868" y="354968"/>
                  </a:lnTo>
                  <a:lnTo>
                    <a:pt x="2167010" y="287087"/>
                  </a:lnTo>
                  <a:lnTo>
                    <a:pt x="2183574" y="258869"/>
                  </a:lnTo>
                  <a:lnTo>
                    <a:pt x="2207190" y="237215"/>
                  </a:lnTo>
                  <a:lnTo>
                    <a:pt x="2236068" y="223336"/>
                  </a:lnTo>
                  <a:lnTo>
                    <a:pt x="2268421" y="218442"/>
                  </a:lnTo>
                  <a:lnTo>
                    <a:pt x="2338978" y="218442"/>
                  </a:lnTo>
                  <a:lnTo>
                    <a:pt x="2400210" y="237215"/>
                  </a:lnTo>
                  <a:lnTo>
                    <a:pt x="2440390" y="287087"/>
                  </a:lnTo>
                  <a:lnTo>
                    <a:pt x="2467531" y="354968"/>
                  </a:lnTo>
                  <a:lnTo>
                    <a:pt x="2474411" y="371023"/>
                  </a:lnTo>
                  <a:lnTo>
                    <a:pt x="2214903" y="371023"/>
                  </a:lnTo>
                  <a:lnTo>
                    <a:pt x="2213674" y="373946"/>
                  </a:lnTo>
                  <a:lnTo>
                    <a:pt x="2154067" y="513011"/>
                  </a:lnTo>
                  <a:lnTo>
                    <a:pt x="2145651" y="526662"/>
                  </a:lnTo>
                  <a:lnTo>
                    <a:pt x="2133899" y="537101"/>
                  </a:lnTo>
                  <a:lnTo>
                    <a:pt x="2119712" y="543756"/>
                  </a:lnTo>
                  <a:lnTo>
                    <a:pt x="2103825" y="546106"/>
                  </a:lnTo>
                  <a:lnTo>
                    <a:pt x="2074058" y="546109"/>
                  </a:lnTo>
                  <a:close/>
                </a:path>
                <a:path w="4091304" h="874395">
                  <a:moveTo>
                    <a:pt x="2202846" y="873766"/>
                  </a:moveTo>
                  <a:lnTo>
                    <a:pt x="2178186" y="873766"/>
                  </a:lnTo>
                  <a:lnTo>
                    <a:pt x="2174547" y="872169"/>
                  </a:lnTo>
                  <a:lnTo>
                    <a:pt x="2169381" y="866556"/>
                  </a:lnTo>
                  <a:lnTo>
                    <a:pt x="2168089" y="862798"/>
                  </a:lnTo>
                  <a:lnTo>
                    <a:pt x="2194479" y="546106"/>
                  </a:lnTo>
                  <a:lnTo>
                    <a:pt x="2218862" y="375392"/>
                  </a:lnTo>
                  <a:lnTo>
                    <a:pt x="2219326" y="372253"/>
                  </a:lnTo>
                  <a:lnTo>
                    <a:pt x="2214903" y="371023"/>
                  </a:lnTo>
                  <a:lnTo>
                    <a:pt x="2392497" y="371023"/>
                  </a:lnTo>
                  <a:lnTo>
                    <a:pt x="2388100" y="372253"/>
                  </a:lnTo>
                  <a:lnTo>
                    <a:pt x="2412921" y="546109"/>
                  </a:lnTo>
                  <a:lnTo>
                    <a:pt x="2414013" y="559211"/>
                  </a:lnTo>
                  <a:lnTo>
                    <a:pt x="2301543" y="559211"/>
                  </a:lnTo>
                  <a:lnTo>
                    <a:pt x="2256735" y="828142"/>
                  </a:lnTo>
                  <a:lnTo>
                    <a:pt x="2250212" y="846386"/>
                  </a:lnTo>
                  <a:lnTo>
                    <a:pt x="2238145" y="860840"/>
                  </a:lnTo>
                  <a:lnTo>
                    <a:pt x="2221916" y="870344"/>
                  </a:lnTo>
                  <a:lnTo>
                    <a:pt x="2202846" y="873766"/>
                  </a:lnTo>
                  <a:close/>
                </a:path>
                <a:path w="4091304" h="874395">
                  <a:moveTo>
                    <a:pt x="2533321" y="546106"/>
                  </a:moveTo>
                  <a:lnTo>
                    <a:pt x="2503547" y="546106"/>
                  </a:lnTo>
                  <a:lnTo>
                    <a:pt x="2487701" y="543756"/>
                  </a:lnTo>
                  <a:lnTo>
                    <a:pt x="2473506" y="537085"/>
                  </a:lnTo>
                  <a:lnTo>
                    <a:pt x="2461766" y="526651"/>
                  </a:lnTo>
                  <a:lnTo>
                    <a:pt x="2453360" y="513011"/>
                  </a:lnTo>
                  <a:lnTo>
                    <a:pt x="2392497" y="371023"/>
                  </a:lnTo>
                  <a:lnTo>
                    <a:pt x="2474411" y="371023"/>
                  </a:lnTo>
                  <a:lnTo>
                    <a:pt x="2543092" y="531293"/>
                  </a:lnTo>
                  <a:lnTo>
                    <a:pt x="2542658" y="536141"/>
                  </a:lnTo>
                  <a:lnTo>
                    <a:pt x="2537600" y="543805"/>
                  </a:lnTo>
                  <a:lnTo>
                    <a:pt x="2533321" y="546106"/>
                  </a:lnTo>
                  <a:close/>
                </a:path>
                <a:path w="4091304" h="874395">
                  <a:moveTo>
                    <a:pt x="2404565" y="873768"/>
                  </a:moveTo>
                  <a:lnTo>
                    <a:pt x="2357211" y="846381"/>
                  </a:lnTo>
                  <a:lnTo>
                    <a:pt x="2305911" y="559211"/>
                  </a:lnTo>
                  <a:lnTo>
                    <a:pt x="2414013" y="559211"/>
                  </a:lnTo>
                  <a:lnTo>
                    <a:pt x="2439311" y="862798"/>
                  </a:lnTo>
                  <a:lnTo>
                    <a:pt x="2438019" y="866556"/>
                  </a:lnTo>
                  <a:lnTo>
                    <a:pt x="2432853" y="872169"/>
                  </a:lnTo>
                  <a:lnTo>
                    <a:pt x="2429214" y="873766"/>
                  </a:lnTo>
                  <a:lnTo>
                    <a:pt x="2404565" y="873768"/>
                  </a:lnTo>
                  <a:close/>
                </a:path>
                <a:path w="4091304" h="874395">
                  <a:moveTo>
                    <a:pt x="2819770" y="191136"/>
                  </a:moveTo>
                  <a:lnTo>
                    <a:pt x="2787884" y="184699"/>
                  </a:lnTo>
                  <a:lnTo>
                    <a:pt x="2761846" y="167144"/>
                  </a:lnTo>
                  <a:lnTo>
                    <a:pt x="2744291" y="141106"/>
                  </a:lnTo>
                  <a:lnTo>
                    <a:pt x="2737854" y="109221"/>
                  </a:lnTo>
                  <a:lnTo>
                    <a:pt x="2737854" y="81915"/>
                  </a:lnTo>
                  <a:lnTo>
                    <a:pt x="2744291" y="50030"/>
                  </a:lnTo>
                  <a:lnTo>
                    <a:pt x="2761846" y="23992"/>
                  </a:lnTo>
                  <a:lnTo>
                    <a:pt x="2787884" y="6437"/>
                  </a:lnTo>
                  <a:lnTo>
                    <a:pt x="2819770" y="0"/>
                  </a:lnTo>
                  <a:lnTo>
                    <a:pt x="2851655" y="6437"/>
                  </a:lnTo>
                  <a:lnTo>
                    <a:pt x="2877693" y="23992"/>
                  </a:lnTo>
                  <a:lnTo>
                    <a:pt x="2895248" y="50030"/>
                  </a:lnTo>
                  <a:lnTo>
                    <a:pt x="2901685" y="81915"/>
                  </a:lnTo>
                  <a:lnTo>
                    <a:pt x="2901685" y="109221"/>
                  </a:lnTo>
                  <a:lnTo>
                    <a:pt x="2895248" y="141106"/>
                  </a:lnTo>
                  <a:lnTo>
                    <a:pt x="2877693" y="167144"/>
                  </a:lnTo>
                  <a:lnTo>
                    <a:pt x="2851655" y="184699"/>
                  </a:lnTo>
                  <a:lnTo>
                    <a:pt x="2819770" y="191136"/>
                  </a:lnTo>
                  <a:close/>
                </a:path>
                <a:path w="4091304" h="874395">
                  <a:moveTo>
                    <a:pt x="2590128" y="546109"/>
                  </a:moveTo>
                  <a:lnTo>
                    <a:pt x="2585842" y="543805"/>
                  </a:lnTo>
                  <a:lnTo>
                    <a:pt x="2580784" y="536141"/>
                  </a:lnTo>
                  <a:lnTo>
                    <a:pt x="2580350" y="531293"/>
                  </a:lnTo>
                  <a:lnTo>
                    <a:pt x="2655938" y="354968"/>
                  </a:lnTo>
                  <a:lnTo>
                    <a:pt x="2683079" y="287087"/>
                  </a:lnTo>
                  <a:lnTo>
                    <a:pt x="2699644" y="258869"/>
                  </a:lnTo>
                  <a:lnTo>
                    <a:pt x="2723260" y="237215"/>
                  </a:lnTo>
                  <a:lnTo>
                    <a:pt x="2752138" y="223336"/>
                  </a:lnTo>
                  <a:lnTo>
                    <a:pt x="2784491" y="218442"/>
                  </a:lnTo>
                  <a:lnTo>
                    <a:pt x="2855048" y="218442"/>
                  </a:lnTo>
                  <a:lnTo>
                    <a:pt x="2916280" y="237215"/>
                  </a:lnTo>
                  <a:lnTo>
                    <a:pt x="2956460" y="287087"/>
                  </a:lnTo>
                  <a:lnTo>
                    <a:pt x="2983602" y="354968"/>
                  </a:lnTo>
                  <a:lnTo>
                    <a:pt x="2990482" y="371023"/>
                  </a:lnTo>
                  <a:lnTo>
                    <a:pt x="2730973" y="371023"/>
                  </a:lnTo>
                  <a:lnTo>
                    <a:pt x="2729744" y="373946"/>
                  </a:lnTo>
                  <a:lnTo>
                    <a:pt x="2670137" y="513011"/>
                  </a:lnTo>
                  <a:lnTo>
                    <a:pt x="2661721" y="526662"/>
                  </a:lnTo>
                  <a:lnTo>
                    <a:pt x="2649968" y="537101"/>
                  </a:lnTo>
                  <a:lnTo>
                    <a:pt x="2635782" y="543756"/>
                  </a:lnTo>
                  <a:lnTo>
                    <a:pt x="2619895" y="546106"/>
                  </a:lnTo>
                  <a:lnTo>
                    <a:pt x="2590128" y="546109"/>
                  </a:lnTo>
                  <a:close/>
                </a:path>
                <a:path w="4091304" h="874395">
                  <a:moveTo>
                    <a:pt x="2718916" y="873766"/>
                  </a:moveTo>
                  <a:lnTo>
                    <a:pt x="2694256" y="873766"/>
                  </a:lnTo>
                  <a:lnTo>
                    <a:pt x="2690617" y="872169"/>
                  </a:lnTo>
                  <a:lnTo>
                    <a:pt x="2685451" y="866556"/>
                  </a:lnTo>
                  <a:lnTo>
                    <a:pt x="2684159" y="862798"/>
                  </a:lnTo>
                  <a:lnTo>
                    <a:pt x="2710548" y="546106"/>
                  </a:lnTo>
                  <a:lnTo>
                    <a:pt x="2734932" y="375392"/>
                  </a:lnTo>
                  <a:lnTo>
                    <a:pt x="2735397" y="372253"/>
                  </a:lnTo>
                  <a:lnTo>
                    <a:pt x="2730973" y="371023"/>
                  </a:lnTo>
                  <a:lnTo>
                    <a:pt x="2908567" y="371023"/>
                  </a:lnTo>
                  <a:lnTo>
                    <a:pt x="2904171" y="372253"/>
                  </a:lnTo>
                  <a:lnTo>
                    <a:pt x="2928991" y="546109"/>
                  </a:lnTo>
                  <a:lnTo>
                    <a:pt x="2930083" y="559211"/>
                  </a:lnTo>
                  <a:lnTo>
                    <a:pt x="2817612" y="559211"/>
                  </a:lnTo>
                  <a:lnTo>
                    <a:pt x="2772804" y="828142"/>
                  </a:lnTo>
                  <a:lnTo>
                    <a:pt x="2766282" y="846386"/>
                  </a:lnTo>
                  <a:lnTo>
                    <a:pt x="2754214" y="860840"/>
                  </a:lnTo>
                  <a:lnTo>
                    <a:pt x="2737986" y="870344"/>
                  </a:lnTo>
                  <a:lnTo>
                    <a:pt x="2718916" y="873766"/>
                  </a:lnTo>
                  <a:close/>
                </a:path>
                <a:path w="4091304" h="874395">
                  <a:moveTo>
                    <a:pt x="3049390" y="546106"/>
                  </a:moveTo>
                  <a:lnTo>
                    <a:pt x="3019617" y="546106"/>
                  </a:lnTo>
                  <a:lnTo>
                    <a:pt x="3003771" y="543756"/>
                  </a:lnTo>
                  <a:lnTo>
                    <a:pt x="2989575" y="537085"/>
                  </a:lnTo>
                  <a:lnTo>
                    <a:pt x="2977836" y="526651"/>
                  </a:lnTo>
                  <a:lnTo>
                    <a:pt x="2969430" y="513011"/>
                  </a:lnTo>
                  <a:lnTo>
                    <a:pt x="2908567" y="371023"/>
                  </a:lnTo>
                  <a:lnTo>
                    <a:pt x="2990482" y="371023"/>
                  </a:lnTo>
                  <a:lnTo>
                    <a:pt x="3059162" y="531293"/>
                  </a:lnTo>
                  <a:lnTo>
                    <a:pt x="3058728" y="536141"/>
                  </a:lnTo>
                  <a:lnTo>
                    <a:pt x="3053670" y="543805"/>
                  </a:lnTo>
                  <a:lnTo>
                    <a:pt x="3049390" y="546106"/>
                  </a:lnTo>
                  <a:close/>
                </a:path>
                <a:path w="4091304" h="874395">
                  <a:moveTo>
                    <a:pt x="2920636" y="873768"/>
                  </a:moveTo>
                  <a:lnTo>
                    <a:pt x="2873281" y="846381"/>
                  </a:lnTo>
                  <a:lnTo>
                    <a:pt x="2821982" y="559211"/>
                  </a:lnTo>
                  <a:lnTo>
                    <a:pt x="2930083" y="559211"/>
                  </a:lnTo>
                  <a:lnTo>
                    <a:pt x="2955381" y="862798"/>
                  </a:lnTo>
                  <a:lnTo>
                    <a:pt x="2954089" y="866556"/>
                  </a:lnTo>
                  <a:lnTo>
                    <a:pt x="2948922" y="872169"/>
                  </a:lnTo>
                  <a:lnTo>
                    <a:pt x="2945283" y="873766"/>
                  </a:lnTo>
                  <a:lnTo>
                    <a:pt x="2920636" y="873768"/>
                  </a:lnTo>
                  <a:close/>
                </a:path>
                <a:path w="4091304" h="874395">
                  <a:moveTo>
                    <a:pt x="3335840" y="191136"/>
                  </a:moveTo>
                  <a:lnTo>
                    <a:pt x="3303954" y="184699"/>
                  </a:lnTo>
                  <a:lnTo>
                    <a:pt x="3277917" y="167144"/>
                  </a:lnTo>
                  <a:lnTo>
                    <a:pt x="3260361" y="141106"/>
                  </a:lnTo>
                  <a:lnTo>
                    <a:pt x="3253924" y="109221"/>
                  </a:lnTo>
                  <a:lnTo>
                    <a:pt x="3253924" y="81915"/>
                  </a:lnTo>
                  <a:lnTo>
                    <a:pt x="3260361" y="50030"/>
                  </a:lnTo>
                  <a:lnTo>
                    <a:pt x="3277917" y="23992"/>
                  </a:lnTo>
                  <a:lnTo>
                    <a:pt x="3303954" y="6437"/>
                  </a:lnTo>
                  <a:lnTo>
                    <a:pt x="3335840" y="0"/>
                  </a:lnTo>
                  <a:lnTo>
                    <a:pt x="3367725" y="6437"/>
                  </a:lnTo>
                  <a:lnTo>
                    <a:pt x="3393763" y="23992"/>
                  </a:lnTo>
                  <a:lnTo>
                    <a:pt x="3411318" y="50030"/>
                  </a:lnTo>
                  <a:lnTo>
                    <a:pt x="3417756" y="81915"/>
                  </a:lnTo>
                  <a:lnTo>
                    <a:pt x="3417756" y="109221"/>
                  </a:lnTo>
                  <a:lnTo>
                    <a:pt x="3411318" y="141106"/>
                  </a:lnTo>
                  <a:lnTo>
                    <a:pt x="3393763" y="167144"/>
                  </a:lnTo>
                  <a:lnTo>
                    <a:pt x="3367725" y="184699"/>
                  </a:lnTo>
                  <a:lnTo>
                    <a:pt x="3335840" y="191136"/>
                  </a:lnTo>
                  <a:close/>
                </a:path>
                <a:path w="4091304" h="874395">
                  <a:moveTo>
                    <a:pt x="3106198" y="546109"/>
                  </a:moveTo>
                  <a:lnTo>
                    <a:pt x="3101912" y="543805"/>
                  </a:lnTo>
                  <a:lnTo>
                    <a:pt x="3096854" y="536141"/>
                  </a:lnTo>
                  <a:lnTo>
                    <a:pt x="3096420" y="531293"/>
                  </a:lnTo>
                  <a:lnTo>
                    <a:pt x="3172008" y="354968"/>
                  </a:lnTo>
                  <a:lnTo>
                    <a:pt x="3199150" y="287087"/>
                  </a:lnTo>
                  <a:lnTo>
                    <a:pt x="3215714" y="258869"/>
                  </a:lnTo>
                  <a:lnTo>
                    <a:pt x="3239330" y="237215"/>
                  </a:lnTo>
                  <a:lnTo>
                    <a:pt x="3268208" y="223336"/>
                  </a:lnTo>
                  <a:lnTo>
                    <a:pt x="3300561" y="218442"/>
                  </a:lnTo>
                  <a:lnTo>
                    <a:pt x="3371118" y="218442"/>
                  </a:lnTo>
                  <a:lnTo>
                    <a:pt x="3432350" y="237215"/>
                  </a:lnTo>
                  <a:lnTo>
                    <a:pt x="3472530" y="287087"/>
                  </a:lnTo>
                  <a:lnTo>
                    <a:pt x="3499671" y="354968"/>
                  </a:lnTo>
                  <a:lnTo>
                    <a:pt x="3506552" y="371023"/>
                  </a:lnTo>
                  <a:lnTo>
                    <a:pt x="3247043" y="371023"/>
                  </a:lnTo>
                  <a:lnTo>
                    <a:pt x="3245814" y="373946"/>
                  </a:lnTo>
                  <a:lnTo>
                    <a:pt x="3186207" y="513011"/>
                  </a:lnTo>
                  <a:lnTo>
                    <a:pt x="3177791" y="526662"/>
                  </a:lnTo>
                  <a:lnTo>
                    <a:pt x="3166038" y="537101"/>
                  </a:lnTo>
                  <a:lnTo>
                    <a:pt x="3151852" y="543756"/>
                  </a:lnTo>
                  <a:lnTo>
                    <a:pt x="3135965" y="546106"/>
                  </a:lnTo>
                  <a:lnTo>
                    <a:pt x="3106198" y="546109"/>
                  </a:lnTo>
                  <a:close/>
                </a:path>
                <a:path w="4091304" h="874395">
                  <a:moveTo>
                    <a:pt x="3234986" y="873766"/>
                  </a:moveTo>
                  <a:lnTo>
                    <a:pt x="3210327" y="873766"/>
                  </a:lnTo>
                  <a:lnTo>
                    <a:pt x="3206687" y="872169"/>
                  </a:lnTo>
                  <a:lnTo>
                    <a:pt x="3201521" y="866556"/>
                  </a:lnTo>
                  <a:lnTo>
                    <a:pt x="3200229" y="862798"/>
                  </a:lnTo>
                  <a:lnTo>
                    <a:pt x="3226619" y="546106"/>
                  </a:lnTo>
                  <a:lnTo>
                    <a:pt x="3251003" y="375392"/>
                  </a:lnTo>
                  <a:lnTo>
                    <a:pt x="3251466" y="372253"/>
                  </a:lnTo>
                  <a:lnTo>
                    <a:pt x="3247043" y="371023"/>
                  </a:lnTo>
                  <a:lnTo>
                    <a:pt x="3424636" y="371023"/>
                  </a:lnTo>
                  <a:lnTo>
                    <a:pt x="3420241" y="372253"/>
                  </a:lnTo>
                  <a:lnTo>
                    <a:pt x="3445062" y="546109"/>
                  </a:lnTo>
                  <a:lnTo>
                    <a:pt x="3446153" y="559211"/>
                  </a:lnTo>
                  <a:lnTo>
                    <a:pt x="3333683" y="559211"/>
                  </a:lnTo>
                  <a:lnTo>
                    <a:pt x="3288875" y="828142"/>
                  </a:lnTo>
                  <a:lnTo>
                    <a:pt x="3282352" y="846386"/>
                  </a:lnTo>
                  <a:lnTo>
                    <a:pt x="3270285" y="860840"/>
                  </a:lnTo>
                  <a:lnTo>
                    <a:pt x="3254056" y="870344"/>
                  </a:lnTo>
                  <a:lnTo>
                    <a:pt x="3234986" y="873766"/>
                  </a:lnTo>
                  <a:close/>
                </a:path>
                <a:path w="4091304" h="874395">
                  <a:moveTo>
                    <a:pt x="3565461" y="546106"/>
                  </a:moveTo>
                  <a:lnTo>
                    <a:pt x="3535687" y="546106"/>
                  </a:lnTo>
                  <a:lnTo>
                    <a:pt x="3519841" y="543756"/>
                  </a:lnTo>
                  <a:lnTo>
                    <a:pt x="3505645" y="537085"/>
                  </a:lnTo>
                  <a:lnTo>
                    <a:pt x="3493906" y="526651"/>
                  </a:lnTo>
                  <a:lnTo>
                    <a:pt x="3485500" y="513011"/>
                  </a:lnTo>
                  <a:lnTo>
                    <a:pt x="3424636" y="371023"/>
                  </a:lnTo>
                  <a:lnTo>
                    <a:pt x="3506552" y="371023"/>
                  </a:lnTo>
                  <a:lnTo>
                    <a:pt x="3575232" y="531293"/>
                  </a:lnTo>
                  <a:lnTo>
                    <a:pt x="3574799" y="536141"/>
                  </a:lnTo>
                  <a:lnTo>
                    <a:pt x="3569740" y="543805"/>
                  </a:lnTo>
                  <a:lnTo>
                    <a:pt x="3565461" y="546106"/>
                  </a:lnTo>
                  <a:close/>
                </a:path>
                <a:path w="4091304" h="874395">
                  <a:moveTo>
                    <a:pt x="3436706" y="873768"/>
                  </a:moveTo>
                  <a:lnTo>
                    <a:pt x="3389351" y="846381"/>
                  </a:lnTo>
                  <a:lnTo>
                    <a:pt x="3338051" y="559211"/>
                  </a:lnTo>
                  <a:lnTo>
                    <a:pt x="3446153" y="559211"/>
                  </a:lnTo>
                  <a:lnTo>
                    <a:pt x="3471450" y="862798"/>
                  </a:lnTo>
                  <a:lnTo>
                    <a:pt x="3470159" y="866556"/>
                  </a:lnTo>
                  <a:lnTo>
                    <a:pt x="3464992" y="872169"/>
                  </a:lnTo>
                  <a:lnTo>
                    <a:pt x="3461353" y="873766"/>
                  </a:lnTo>
                  <a:lnTo>
                    <a:pt x="3436706" y="873768"/>
                  </a:lnTo>
                  <a:close/>
                </a:path>
                <a:path w="4091304" h="874395">
                  <a:moveTo>
                    <a:pt x="3851910" y="191136"/>
                  </a:moveTo>
                  <a:lnTo>
                    <a:pt x="3820024" y="184699"/>
                  </a:lnTo>
                  <a:lnTo>
                    <a:pt x="3793987" y="167144"/>
                  </a:lnTo>
                  <a:lnTo>
                    <a:pt x="3776431" y="141106"/>
                  </a:lnTo>
                  <a:lnTo>
                    <a:pt x="3769994" y="109221"/>
                  </a:lnTo>
                  <a:lnTo>
                    <a:pt x="3769994" y="81915"/>
                  </a:lnTo>
                  <a:lnTo>
                    <a:pt x="3776431" y="50030"/>
                  </a:lnTo>
                  <a:lnTo>
                    <a:pt x="3793987" y="23992"/>
                  </a:lnTo>
                  <a:lnTo>
                    <a:pt x="3820024" y="6437"/>
                  </a:lnTo>
                  <a:lnTo>
                    <a:pt x="3851910" y="0"/>
                  </a:lnTo>
                  <a:lnTo>
                    <a:pt x="3883795" y="6437"/>
                  </a:lnTo>
                  <a:lnTo>
                    <a:pt x="3909833" y="23992"/>
                  </a:lnTo>
                  <a:lnTo>
                    <a:pt x="3927389" y="50030"/>
                  </a:lnTo>
                  <a:lnTo>
                    <a:pt x="3933826" y="81915"/>
                  </a:lnTo>
                  <a:lnTo>
                    <a:pt x="3933826" y="109221"/>
                  </a:lnTo>
                  <a:lnTo>
                    <a:pt x="3927389" y="141106"/>
                  </a:lnTo>
                  <a:lnTo>
                    <a:pt x="3909833" y="167144"/>
                  </a:lnTo>
                  <a:lnTo>
                    <a:pt x="3883795" y="184699"/>
                  </a:lnTo>
                  <a:lnTo>
                    <a:pt x="3851910" y="191136"/>
                  </a:lnTo>
                  <a:close/>
                </a:path>
                <a:path w="4091304" h="874395">
                  <a:moveTo>
                    <a:pt x="3622268" y="546109"/>
                  </a:moveTo>
                  <a:lnTo>
                    <a:pt x="3617982" y="543805"/>
                  </a:lnTo>
                  <a:lnTo>
                    <a:pt x="3612924" y="536141"/>
                  </a:lnTo>
                  <a:lnTo>
                    <a:pt x="3612490" y="531293"/>
                  </a:lnTo>
                  <a:lnTo>
                    <a:pt x="3688078" y="354968"/>
                  </a:lnTo>
                  <a:lnTo>
                    <a:pt x="3715220" y="287087"/>
                  </a:lnTo>
                  <a:lnTo>
                    <a:pt x="3731784" y="258869"/>
                  </a:lnTo>
                  <a:lnTo>
                    <a:pt x="3755400" y="237215"/>
                  </a:lnTo>
                  <a:lnTo>
                    <a:pt x="3784278" y="223336"/>
                  </a:lnTo>
                  <a:lnTo>
                    <a:pt x="3816631" y="218442"/>
                  </a:lnTo>
                  <a:lnTo>
                    <a:pt x="3887188" y="218442"/>
                  </a:lnTo>
                  <a:lnTo>
                    <a:pt x="3948420" y="237215"/>
                  </a:lnTo>
                  <a:lnTo>
                    <a:pt x="3988600" y="287087"/>
                  </a:lnTo>
                  <a:lnTo>
                    <a:pt x="4015742" y="354968"/>
                  </a:lnTo>
                  <a:lnTo>
                    <a:pt x="4022622" y="371023"/>
                  </a:lnTo>
                  <a:lnTo>
                    <a:pt x="3763113" y="371023"/>
                  </a:lnTo>
                  <a:lnTo>
                    <a:pt x="3761884" y="373946"/>
                  </a:lnTo>
                  <a:lnTo>
                    <a:pt x="3702276" y="513011"/>
                  </a:lnTo>
                  <a:lnTo>
                    <a:pt x="3693861" y="526662"/>
                  </a:lnTo>
                  <a:lnTo>
                    <a:pt x="3682108" y="537101"/>
                  </a:lnTo>
                  <a:lnTo>
                    <a:pt x="3667922" y="543756"/>
                  </a:lnTo>
                  <a:lnTo>
                    <a:pt x="3652035" y="546106"/>
                  </a:lnTo>
                  <a:lnTo>
                    <a:pt x="3622268" y="546109"/>
                  </a:lnTo>
                  <a:close/>
                </a:path>
                <a:path w="4091304" h="874395">
                  <a:moveTo>
                    <a:pt x="3751056" y="873766"/>
                  </a:moveTo>
                  <a:lnTo>
                    <a:pt x="3726396" y="873766"/>
                  </a:lnTo>
                  <a:lnTo>
                    <a:pt x="3722757" y="872169"/>
                  </a:lnTo>
                  <a:lnTo>
                    <a:pt x="3717591" y="866556"/>
                  </a:lnTo>
                  <a:lnTo>
                    <a:pt x="3716299" y="862798"/>
                  </a:lnTo>
                  <a:lnTo>
                    <a:pt x="3742689" y="546106"/>
                  </a:lnTo>
                  <a:lnTo>
                    <a:pt x="3767072" y="375392"/>
                  </a:lnTo>
                  <a:lnTo>
                    <a:pt x="3767536" y="372253"/>
                  </a:lnTo>
                  <a:lnTo>
                    <a:pt x="3763113" y="371023"/>
                  </a:lnTo>
                  <a:lnTo>
                    <a:pt x="3940706" y="371023"/>
                  </a:lnTo>
                  <a:lnTo>
                    <a:pt x="3936310" y="372253"/>
                  </a:lnTo>
                  <a:lnTo>
                    <a:pt x="3961131" y="546109"/>
                  </a:lnTo>
                  <a:lnTo>
                    <a:pt x="3962223" y="559211"/>
                  </a:lnTo>
                  <a:lnTo>
                    <a:pt x="3849753" y="559211"/>
                  </a:lnTo>
                  <a:lnTo>
                    <a:pt x="3804945" y="828142"/>
                  </a:lnTo>
                  <a:lnTo>
                    <a:pt x="3798422" y="846386"/>
                  </a:lnTo>
                  <a:lnTo>
                    <a:pt x="3786355" y="860840"/>
                  </a:lnTo>
                  <a:lnTo>
                    <a:pt x="3770126" y="870344"/>
                  </a:lnTo>
                  <a:lnTo>
                    <a:pt x="3751056" y="873766"/>
                  </a:lnTo>
                  <a:close/>
                </a:path>
                <a:path w="4091304" h="874395">
                  <a:moveTo>
                    <a:pt x="4081531" y="546106"/>
                  </a:moveTo>
                  <a:lnTo>
                    <a:pt x="4051757" y="546106"/>
                  </a:lnTo>
                  <a:lnTo>
                    <a:pt x="4035911" y="543756"/>
                  </a:lnTo>
                  <a:lnTo>
                    <a:pt x="4021715" y="537085"/>
                  </a:lnTo>
                  <a:lnTo>
                    <a:pt x="4009976" y="526651"/>
                  </a:lnTo>
                  <a:lnTo>
                    <a:pt x="4001570" y="513011"/>
                  </a:lnTo>
                  <a:lnTo>
                    <a:pt x="3940706" y="371023"/>
                  </a:lnTo>
                  <a:lnTo>
                    <a:pt x="4022622" y="371023"/>
                  </a:lnTo>
                  <a:lnTo>
                    <a:pt x="4091302" y="531293"/>
                  </a:lnTo>
                  <a:lnTo>
                    <a:pt x="4090869" y="536141"/>
                  </a:lnTo>
                  <a:lnTo>
                    <a:pt x="4085811" y="543805"/>
                  </a:lnTo>
                  <a:lnTo>
                    <a:pt x="4081531" y="546106"/>
                  </a:lnTo>
                  <a:close/>
                </a:path>
                <a:path w="4091304" h="874395">
                  <a:moveTo>
                    <a:pt x="3952776" y="873768"/>
                  </a:moveTo>
                  <a:lnTo>
                    <a:pt x="3905421" y="846381"/>
                  </a:lnTo>
                  <a:lnTo>
                    <a:pt x="3854121" y="559211"/>
                  </a:lnTo>
                  <a:lnTo>
                    <a:pt x="3962223" y="559211"/>
                  </a:lnTo>
                  <a:lnTo>
                    <a:pt x="3987520" y="862798"/>
                  </a:lnTo>
                  <a:lnTo>
                    <a:pt x="3986229" y="866556"/>
                  </a:lnTo>
                  <a:lnTo>
                    <a:pt x="3981063" y="872169"/>
                  </a:lnTo>
                  <a:lnTo>
                    <a:pt x="3977424" y="873766"/>
                  </a:lnTo>
                  <a:lnTo>
                    <a:pt x="3952776" y="8737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8958744" y="-81280"/>
            <a:ext cx="9329420" cy="8369300"/>
            <a:chOff x="8958744" y="0"/>
            <a:chExt cx="9329420" cy="8369300"/>
          </a:xfrm>
        </p:grpSpPr>
        <p:sp>
          <p:nvSpPr>
            <p:cNvPr id="10" name="object 10"/>
            <p:cNvSpPr/>
            <p:nvPr/>
          </p:nvSpPr>
          <p:spPr>
            <a:xfrm>
              <a:off x="12061027" y="0"/>
              <a:ext cx="6227445" cy="8369300"/>
            </a:xfrm>
            <a:custGeom>
              <a:avLst/>
              <a:gdLst/>
              <a:ahLst/>
              <a:cxnLst/>
              <a:rect l="l" t="t" r="r" b="b"/>
              <a:pathLst>
                <a:path w="6227444" h="8369300">
                  <a:moveTo>
                    <a:pt x="6226972" y="8369300"/>
                  </a:moveTo>
                  <a:lnTo>
                    <a:pt x="5982760" y="8369300"/>
                  </a:lnTo>
                  <a:lnTo>
                    <a:pt x="5925113" y="8242300"/>
                  </a:lnTo>
                  <a:lnTo>
                    <a:pt x="5469880" y="8242300"/>
                  </a:lnTo>
                  <a:lnTo>
                    <a:pt x="5413747" y="8115300"/>
                  </a:lnTo>
                  <a:lnTo>
                    <a:pt x="5025897" y="8115300"/>
                  </a:lnTo>
                  <a:lnTo>
                    <a:pt x="4971238" y="7988300"/>
                  </a:lnTo>
                  <a:lnTo>
                    <a:pt x="4700875" y="7988300"/>
                  </a:lnTo>
                  <a:lnTo>
                    <a:pt x="4647401" y="7861300"/>
                  </a:lnTo>
                  <a:lnTo>
                    <a:pt x="4383134" y="7861300"/>
                  </a:lnTo>
                  <a:lnTo>
                    <a:pt x="4330914" y="7734300"/>
                  </a:lnTo>
                  <a:lnTo>
                    <a:pt x="4124208" y="7734300"/>
                  </a:lnTo>
                  <a:lnTo>
                    <a:pt x="4073084" y="7607300"/>
                  </a:lnTo>
                  <a:lnTo>
                    <a:pt x="3870857" y="7607300"/>
                  </a:lnTo>
                  <a:lnTo>
                    <a:pt x="3820877" y="7480300"/>
                  </a:lnTo>
                  <a:lnTo>
                    <a:pt x="3623320" y="7480300"/>
                  </a:lnTo>
                  <a:lnTo>
                    <a:pt x="3574531" y="7353300"/>
                  </a:lnTo>
                  <a:lnTo>
                    <a:pt x="3429635" y="7353300"/>
                  </a:lnTo>
                  <a:lnTo>
                    <a:pt x="3381833" y="7226300"/>
                  </a:lnTo>
                  <a:lnTo>
                    <a:pt x="3239942" y="7226300"/>
                  </a:lnTo>
                  <a:lnTo>
                    <a:pt x="3193157" y="7099300"/>
                  </a:lnTo>
                  <a:lnTo>
                    <a:pt x="3054364" y="7099300"/>
                  </a:lnTo>
                  <a:lnTo>
                    <a:pt x="3008626" y="6972300"/>
                  </a:lnTo>
                  <a:lnTo>
                    <a:pt x="2873020" y="6972300"/>
                  </a:lnTo>
                  <a:lnTo>
                    <a:pt x="2828359" y="6845300"/>
                  </a:lnTo>
                  <a:lnTo>
                    <a:pt x="2739863" y="6845300"/>
                  </a:lnTo>
                  <a:lnTo>
                    <a:pt x="2696031" y="6718300"/>
                  </a:lnTo>
                  <a:lnTo>
                    <a:pt x="2566221" y="6718300"/>
                  </a:lnTo>
                  <a:lnTo>
                    <a:pt x="2523520" y="6591300"/>
                  </a:lnTo>
                  <a:lnTo>
                    <a:pt x="2438981" y="6591300"/>
                  </a:lnTo>
                  <a:lnTo>
                    <a:pt x="2397147" y="6464300"/>
                  </a:lnTo>
                  <a:lnTo>
                    <a:pt x="2314361" y="6464300"/>
                  </a:lnTo>
                  <a:lnTo>
                    <a:pt x="2273412" y="6337300"/>
                  </a:lnTo>
                  <a:lnTo>
                    <a:pt x="2152365" y="6337300"/>
                  </a:lnTo>
                  <a:lnTo>
                    <a:pt x="2112622" y="6210300"/>
                  </a:lnTo>
                  <a:lnTo>
                    <a:pt x="2034057" y="6210300"/>
                  </a:lnTo>
                  <a:lnTo>
                    <a:pt x="1995239" y="6083300"/>
                  </a:lnTo>
                  <a:lnTo>
                    <a:pt x="1918540" y="6083300"/>
                  </a:lnTo>
                  <a:lnTo>
                    <a:pt x="1880664" y="5956300"/>
                  </a:lnTo>
                  <a:lnTo>
                    <a:pt x="1805865" y="5956300"/>
                  </a:lnTo>
                  <a:lnTo>
                    <a:pt x="1768947" y="5829300"/>
                  </a:lnTo>
                  <a:lnTo>
                    <a:pt x="1696083" y="5829300"/>
                  </a:lnTo>
                  <a:lnTo>
                    <a:pt x="1660140" y="5702300"/>
                  </a:lnTo>
                  <a:lnTo>
                    <a:pt x="1589244" y="5702300"/>
                  </a:lnTo>
                  <a:lnTo>
                    <a:pt x="1554294" y="5575300"/>
                  </a:lnTo>
                  <a:lnTo>
                    <a:pt x="1485400" y="5575300"/>
                  </a:lnTo>
                  <a:lnTo>
                    <a:pt x="1451460" y="5448300"/>
                  </a:lnTo>
                  <a:lnTo>
                    <a:pt x="1417860" y="5448300"/>
                  </a:lnTo>
                  <a:lnTo>
                    <a:pt x="1384602" y="5321300"/>
                  </a:lnTo>
                  <a:lnTo>
                    <a:pt x="1319121" y="5321300"/>
                  </a:lnTo>
                  <a:lnTo>
                    <a:pt x="1286901" y="5194300"/>
                  </a:lnTo>
                  <a:lnTo>
                    <a:pt x="1223513" y="5194300"/>
                  </a:lnTo>
                  <a:lnTo>
                    <a:pt x="1192348" y="5067300"/>
                  </a:lnTo>
                  <a:lnTo>
                    <a:pt x="1161539" y="5067300"/>
                  </a:lnTo>
                  <a:lnTo>
                    <a:pt x="1131087" y="4940300"/>
                  </a:lnTo>
                  <a:lnTo>
                    <a:pt x="1071262" y="4940300"/>
                  </a:lnTo>
                  <a:lnTo>
                    <a:pt x="1041894" y="4813300"/>
                  </a:lnTo>
                  <a:lnTo>
                    <a:pt x="984253" y="4813300"/>
                  </a:lnTo>
                  <a:lnTo>
                    <a:pt x="955985" y="4686300"/>
                  </a:lnTo>
                  <a:lnTo>
                    <a:pt x="928087" y="4686300"/>
                  </a:lnTo>
                  <a:lnTo>
                    <a:pt x="900562" y="4559300"/>
                  </a:lnTo>
                  <a:lnTo>
                    <a:pt x="846637" y="4559300"/>
                  </a:lnTo>
                  <a:lnTo>
                    <a:pt x="820241" y="4432300"/>
                  </a:lnTo>
                  <a:lnTo>
                    <a:pt x="794225" y="4432300"/>
                  </a:lnTo>
                  <a:lnTo>
                    <a:pt x="768590" y="4305300"/>
                  </a:lnTo>
                  <a:lnTo>
                    <a:pt x="718475" y="4305300"/>
                  </a:lnTo>
                  <a:lnTo>
                    <a:pt x="693998" y="4178300"/>
                  </a:lnTo>
                  <a:lnTo>
                    <a:pt x="669910" y="4178300"/>
                  </a:lnTo>
                  <a:lnTo>
                    <a:pt x="646213" y="4051300"/>
                  </a:lnTo>
                  <a:lnTo>
                    <a:pt x="600003" y="4051300"/>
                  </a:lnTo>
                  <a:lnTo>
                    <a:pt x="577492" y="3924300"/>
                  </a:lnTo>
                  <a:lnTo>
                    <a:pt x="555380" y="3924300"/>
                  </a:lnTo>
                  <a:lnTo>
                    <a:pt x="533669" y="3797300"/>
                  </a:lnTo>
                  <a:lnTo>
                    <a:pt x="512360" y="3797300"/>
                  </a:lnTo>
                  <a:lnTo>
                    <a:pt x="491457" y="3670300"/>
                  </a:lnTo>
                  <a:lnTo>
                    <a:pt x="450871" y="3670300"/>
                  </a:lnTo>
                  <a:lnTo>
                    <a:pt x="431192" y="3543300"/>
                  </a:lnTo>
                  <a:lnTo>
                    <a:pt x="411926" y="3543300"/>
                  </a:lnTo>
                  <a:lnTo>
                    <a:pt x="393074" y="3416300"/>
                  </a:lnTo>
                  <a:lnTo>
                    <a:pt x="374638" y="3416300"/>
                  </a:lnTo>
                  <a:lnTo>
                    <a:pt x="356619" y="3289300"/>
                  </a:lnTo>
                  <a:lnTo>
                    <a:pt x="321844" y="3289300"/>
                  </a:lnTo>
                  <a:lnTo>
                    <a:pt x="305091" y="3162300"/>
                  </a:lnTo>
                  <a:lnTo>
                    <a:pt x="288763" y="3162300"/>
                  </a:lnTo>
                  <a:lnTo>
                    <a:pt x="272862" y="3035300"/>
                  </a:lnTo>
                  <a:lnTo>
                    <a:pt x="257391" y="3035300"/>
                  </a:lnTo>
                  <a:lnTo>
                    <a:pt x="242350" y="2908300"/>
                  </a:lnTo>
                  <a:lnTo>
                    <a:pt x="213570" y="2908300"/>
                  </a:lnTo>
                  <a:lnTo>
                    <a:pt x="199835" y="2781300"/>
                  </a:lnTo>
                  <a:lnTo>
                    <a:pt x="186538" y="2781300"/>
                  </a:lnTo>
                  <a:lnTo>
                    <a:pt x="173681" y="2654300"/>
                  </a:lnTo>
                  <a:lnTo>
                    <a:pt x="161267" y="2654300"/>
                  </a:lnTo>
                  <a:lnTo>
                    <a:pt x="149298" y="2527300"/>
                  </a:lnTo>
                  <a:lnTo>
                    <a:pt x="137774" y="2527300"/>
                  </a:lnTo>
                  <a:lnTo>
                    <a:pt x="126699" y="2400300"/>
                  </a:lnTo>
                  <a:lnTo>
                    <a:pt x="116074" y="2400300"/>
                  </a:lnTo>
                  <a:lnTo>
                    <a:pt x="105900" y="2273300"/>
                  </a:lnTo>
                  <a:lnTo>
                    <a:pt x="86917" y="2273300"/>
                  </a:lnTo>
                  <a:lnTo>
                    <a:pt x="78111" y="2146300"/>
                  </a:lnTo>
                  <a:lnTo>
                    <a:pt x="69764" y="2146300"/>
                  </a:lnTo>
                  <a:lnTo>
                    <a:pt x="61878" y="2019300"/>
                  </a:lnTo>
                  <a:lnTo>
                    <a:pt x="54456" y="2019300"/>
                  </a:lnTo>
                  <a:lnTo>
                    <a:pt x="47499" y="1892300"/>
                  </a:lnTo>
                  <a:lnTo>
                    <a:pt x="41009" y="1892300"/>
                  </a:lnTo>
                  <a:lnTo>
                    <a:pt x="34988" y="1765300"/>
                  </a:lnTo>
                  <a:lnTo>
                    <a:pt x="29438" y="1765300"/>
                  </a:lnTo>
                  <a:lnTo>
                    <a:pt x="24360" y="1638300"/>
                  </a:lnTo>
                  <a:lnTo>
                    <a:pt x="19757" y="1638300"/>
                  </a:lnTo>
                  <a:lnTo>
                    <a:pt x="15631" y="1511300"/>
                  </a:lnTo>
                  <a:lnTo>
                    <a:pt x="11982" y="1511300"/>
                  </a:lnTo>
                  <a:lnTo>
                    <a:pt x="8815" y="1384300"/>
                  </a:lnTo>
                  <a:lnTo>
                    <a:pt x="3927" y="1384300"/>
                  </a:lnTo>
                  <a:lnTo>
                    <a:pt x="2212" y="1257300"/>
                  </a:lnTo>
                  <a:lnTo>
                    <a:pt x="984" y="1257300"/>
                  </a:lnTo>
                  <a:lnTo>
                    <a:pt x="246" y="1130300"/>
                  </a:lnTo>
                  <a:lnTo>
                    <a:pt x="0" y="1130300"/>
                  </a:lnTo>
                  <a:lnTo>
                    <a:pt x="246" y="1003300"/>
                  </a:lnTo>
                  <a:lnTo>
                    <a:pt x="984" y="1003300"/>
                  </a:lnTo>
                  <a:lnTo>
                    <a:pt x="2212" y="876300"/>
                  </a:lnTo>
                  <a:lnTo>
                    <a:pt x="3927" y="876300"/>
                  </a:lnTo>
                  <a:lnTo>
                    <a:pt x="6129" y="749300"/>
                  </a:lnTo>
                  <a:lnTo>
                    <a:pt x="8815" y="749300"/>
                  </a:lnTo>
                  <a:lnTo>
                    <a:pt x="11982" y="622300"/>
                  </a:lnTo>
                  <a:lnTo>
                    <a:pt x="15631" y="622300"/>
                  </a:lnTo>
                  <a:lnTo>
                    <a:pt x="19757" y="495300"/>
                  </a:lnTo>
                  <a:lnTo>
                    <a:pt x="24360" y="495300"/>
                  </a:lnTo>
                  <a:lnTo>
                    <a:pt x="29438" y="368300"/>
                  </a:lnTo>
                  <a:lnTo>
                    <a:pt x="34988" y="368300"/>
                  </a:lnTo>
                  <a:lnTo>
                    <a:pt x="41009" y="241300"/>
                  </a:lnTo>
                  <a:lnTo>
                    <a:pt x="54456" y="241300"/>
                  </a:lnTo>
                  <a:lnTo>
                    <a:pt x="61878" y="114300"/>
                  </a:lnTo>
                  <a:lnTo>
                    <a:pt x="69764" y="114300"/>
                  </a:lnTo>
                  <a:lnTo>
                    <a:pt x="77804" y="0"/>
                  </a:lnTo>
                  <a:lnTo>
                    <a:pt x="6226972" y="0"/>
                  </a:lnTo>
                  <a:lnTo>
                    <a:pt x="6226972" y="83693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58744" y="0"/>
              <a:ext cx="9324974" cy="3162299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964462" y="2148988"/>
            <a:ext cx="7164070" cy="2117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138680">
              <a:lnSpc>
                <a:spcPct val="116300"/>
              </a:lnSpc>
              <a:spcBef>
                <a:spcPts val="100"/>
              </a:spcBef>
            </a:pPr>
            <a:r>
              <a:rPr sz="5900" spc="620" dirty="0"/>
              <a:t>PERFIL </a:t>
            </a:r>
            <a:r>
              <a:rPr sz="5900" spc="625" dirty="0"/>
              <a:t> </a:t>
            </a:r>
            <a:r>
              <a:rPr sz="5900" spc="680" dirty="0"/>
              <a:t>EPIDEMIOLOGICO</a:t>
            </a:r>
            <a:endParaRPr sz="59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AF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22256" y="486495"/>
            <a:ext cx="14135099" cy="17144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1981" y="2574067"/>
            <a:ext cx="17659349" cy="707707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8955" y="266700"/>
            <a:ext cx="3762375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AF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03629" y="162088"/>
            <a:ext cx="12430124" cy="173354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2628" y="2091103"/>
            <a:ext cx="17945099" cy="819149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00" y="188815"/>
            <a:ext cx="3762375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AF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028700" y="1971588"/>
            <a:ext cx="16941165" cy="7291705"/>
            <a:chOff x="1028700" y="1971588"/>
            <a:chExt cx="16941165" cy="72917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8700" y="2128611"/>
              <a:ext cx="16935447" cy="71342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25691" y="1971588"/>
              <a:ext cx="8743950" cy="317182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95718" y="479135"/>
            <a:ext cx="15051405" cy="1111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37325" marR="5080" indent="-6525259">
              <a:lnSpc>
                <a:spcPct val="114900"/>
              </a:lnSpc>
              <a:spcBef>
                <a:spcPts val="100"/>
              </a:spcBef>
              <a:tabLst>
                <a:tab pos="5334000" algn="l"/>
                <a:tab pos="10410825" algn="l"/>
                <a:tab pos="12908915" algn="l"/>
              </a:tabLst>
            </a:pPr>
            <a:r>
              <a:rPr sz="3100" b="0" spc="190" dirty="0">
                <a:solidFill>
                  <a:srgbClr val="000000"/>
                </a:solidFill>
                <a:latin typeface="Verdana"/>
                <a:cs typeface="Verdana"/>
              </a:rPr>
              <a:t>N</a:t>
            </a:r>
            <a:r>
              <a:rPr sz="3100" b="0" spc="130" dirty="0">
                <a:solidFill>
                  <a:srgbClr val="000000"/>
                </a:solidFill>
                <a:latin typeface="Verdana"/>
                <a:cs typeface="Verdana"/>
              </a:rPr>
              <a:t>u</a:t>
            </a:r>
            <a:r>
              <a:rPr sz="3100" b="0" spc="254" dirty="0">
                <a:solidFill>
                  <a:srgbClr val="000000"/>
                </a:solidFill>
                <a:latin typeface="Verdana"/>
                <a:cs typeface="Verdana"/>
              </a:rPr>
              <a:t>m</a:t>
            </a:r>
            <a:r>
              <a:rPr sz="3100" b="0" spc="45" dirty="0">
                <a:solidFill>
                  <a:srgbClr val="000000"/>
                </a:solidFill>
                <a:latin typeface="Verdana"/>
                <a:cs typeface="Verdana"/>
              </a:rPr>
              <a:t>e</a:t>
            </a:r>
            <a:r>
              <a:rPr sz="3100" b="0" spc="-60" dirty="0">
                <a:solidFill>
                  <a:srgbClr val="000000"/>
                </a:solidFill>
                <a:latin typeface="Verdana"/>
                <a:cs typeface="Verdana"/>
              </a:rPr>
              <a:t>r</a:t>
            </a:r>
            <a:r>
              <a:rPr sz="3100" b="0" spc="85" dirty="0">
                <a:solidFill>
                  <a:srgbClr val="000000"/>
                </a:solidFill>
                <a:latin typeface="Verdana"/>
                <a:cs typeface="Verdana"/>
              </a:rPr>
              <a:t>o</a:t>
            </a:r>
            <a:r>
              <a:rPr sz="3100" b="0" spc="-26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3100" b="0" spc="175" dirty="0">
                <a:solidFill>
                  <a:srgbClr val="000000"/>
                </a:solidFill>
                <a:latin typeface="Verdana"/>
                <a:cs typeface="Verdana"/>
              </a:rPr>
              <a:t>d</a:t>
            </a:r>
            <a:r>
              <a:rPr sz="3100" b="0" spc="50" dirty="0">
                <a:solidFill>
                  <a:srgbClr val="000000"/>
                </a:solidFill>
                <a:latin typeface="Verdana"/>
                <a:cs typeface="Verdana"/>
              </a:rPr>
              <a:t>e</a:t>
            </a:r>
            <a:r>
              <a:rPr sz="3100" b="0" spc="-26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3100" b="0" spc="175" dirty="0">
                <a:solidFill>
                  <a:srgbClr val="000000"/>
                </a:solidFill>
                <a:latin typeface="Verdana"/>
                <a:cs typeface="Verdana"/>
              </a:rPr>
              <a:t>p</a:t>
            </a:r>
            <a:r>
              <a:rPr sz="3100" b="0" spc="-15" dirty="0">
                <a:solidFill>
                  <a:srgbClr val="000000"/>
                </a:solidFill>
                <a:latin typeface="Verdana"/>
                <a:cs typeface="Verdana"/>
              </a:rPr>
              <a:t>a</a:t>
            </a:r>
            <a:r>
              <a:rPr sz="3100" b="0" spc="150" dirty="0">
                <a:solidFill>
                  <a:srgbClr val="000000"/>
                </a:solidFill>
                <a:latin typeface="Verdana"/>
                <a:cs typeface="Verdana"/>
              </a:rPr>
              <a:t>c</a:t>
            </a:r>
            <a:r>
              <a:rPr sz="3100" b="0" spc="10" dirty="0">
                <a:solidFill>
                  <a:srgbClr val="000000"/>
                </a:solidFill>
                <a:latin typeface="Verdana"/>
                <a:cs typeface="Verdana"/>
              </a:rPr>
              <a:t>i</a:t>
            </a:r>
            <a:r>
              <a:rPr sz="3100" b="0" spc="45" dirty="0">
                <a:solidFill>
                  <a:srgbClr val="000000"/>
                </a:solidFill>
                <a:latin typeface="Verdana"/>
                <a:cs typeface="Verdana"/>
              </a:rPr>
              <a:t>e</a:t>
            </a:r>
            <a:r>
              <a:rPr sz="3100" b="0" spc="140" dirty="0">
                <a:solidFill>
                  <a:srgbClr val="000000"/>
                </a:solidFill>
                <a:latin typeface="Verdana"/>
                <a:cs typeface="Verdana"/>
              </a:rPr>
              <a:t>n</a:t>
            </a:r>
            <a:r>
              <a:rPr sz="3100" b="0" spc="55" dirty="0">
                <a:solidFill>
                  <a:srgbClr val="000000"/>
                </a:solidFill>
                <a:latin typeface="Verdana"/>
                <a:cs typeface="Verdana"/>
              </a:rPr>
              <a:t>t</a:t>
            </a:r>
            <a:r>
              <a:rPr sz="3100" b="0" spc="45" dirty="0">
                <a:solidFill>
                  <a:srgbClr val="000000"/>
                </a:solidFill>
                <a:latin typeface="Verdana"/>
                <a:cs typeface="Verdana"/>
              </a:rPr>
              <a:t>e</a:t>
            </a:r>
            <a:r>
              <a:rPr sz="3100" b="0" spc="-65" dirty="0">
                <a:solidFill>
                  <a:srgbClr val="000000"/>
                </a:solidFill>
                <a:latin typeface="Verdana"/>
                <a:cs typeface="Verdana"/>
              </a:rPr>
              <a:t>s</a:t>
            </a:r>
            <a:r>
              <a:rPr sz="3100" b="0" spc="-26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3100" b="0" spc="175" dirty="0">
                <a:solidFill>
                  <a:srgbClr val="000000"/>
                </a:solidFill>
                <a:latin typeface="Verdana"/>
                <a:cs typeface="Verdana"/>
              </a:rPr>
              <a:t>p</a:t>
            </a:r>
            <a:r>
              <a:rPr sz="3100" b="0" spc="80" dirty="0">
                <a:solidFill>
                  <a:srgbClr val="000000"/>
                </a:solidFill>
                <a:latin typeface="Verdana"/>
                <a:cs typeface="Verdana"/>
              </a:rPr>
              <a:t>o</a:t>
            </a:r>
            <a:r>
              <a:rPr sz="3100" b="0" spc="-55" dirty="0">
                <a:solidFill>
                  <a:srgbClr val="000000"/>
                </a:solidFill>
                <a:latin typeface="Verdana"/>
                <a:cs typeface="Verdana"/>
              </a:rPr>
              <a:t>r</a:t>
            </a:r>
            <a:r>
              <a:rPr sz="3100" b="0" dirty="0">
                <a:solidFill>
                  <a:srgbClr val="000000"/>
                </a:solidFill>
                <a:latin typeface="Verdana"/>
                <a:cs typeface="Verdana"/>
              </a:rPr>
              <a:t>	</a:t>
            </a:r>
            <a:r>
              <a:rPr sz="3100" b="0" spc="110" dirty="0">
                <a:solidFill>
                  <a:srgbClr val="000000"/>
                </a:solidFill>
                <a:latin typeface="Verdana"/>
                <a:cs typeface="Verdana"/>
              </a:rPr>
              <a:t>E</a:t>
            </a:r>
            <a:r>
              <a:rPr sz="3100" b="0" spc="-425" dirty="0">
                <a:solidFill>
                  <a:srgbClr val="000000"/>
                </a:solidFill>
                <a:latin typeface="Verdana"/>
                <a:cs typeface="Verdana"/>
              </a:rPr>
              <a:t>.</a:t>
            </a:r>
            <a:r>
              <a:rPr sz="3100" b="0" spc="360" dirty="0">
                <a:solidFill>
                  <a:srgbClr val="000000"/>
                </a:solidFill>
                <a:latin typeface="Verdana"/>
                <a:cs typeface="Verdana"/>
              </a:rPr>
              <a:t>P</a:t>
            </a:r>
            <a:r>
              <a:rPr sz="3100" b="0" spc="-425" dirty="0">
                <a:solidFill>
                  <a:srgbClr val="000000"/>
                </a:solidFill>
                <a:latin typeface="Verdana"/>
                <a:cs typeface="Verdana"/>
              </a:rPr>
              <a:t>.</a:t>
            </a:r>
            <a:r>
              <a:rPr sz="3100" b="0" spc="-195" dirty="0">
                <a:solidFill>
                  <a:srgbClr val="000000"/>
                </a:solidFill>
                <a:latin typeface="Verdana"/>
                <a:cs typeface="Verdana"/>
              </a:rPr>
              <a:t>S</a:t>
            </a:r>
            <a:r>
              <a:rPr sz="3100" b="0" spc="-26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3100" b="0" spc="-15" dirty="0">
                <a:solidFill>
                  <a:srgbClr val="000000"/>
                </a:solidFill>
                <a:latin typeface="Verdana"/>
                <a:cs typeface="Verdana"/>
              </a:rPr>
              <a:t>a</a:t>
            </a:r>
            <a:r>
              <a:rPr sz="3100" b="0" spc="140" dirty="0">
                <a:solidFill>
                  <a:srgbClr val="000000"/>
                </a:solidFill>
                <a:latin typeface="Verdana"/>
                <a:cs typeface="Verdana"/>
              </a:rPr>
              <a:t>ñ</a:t>
            </a:r>
            <a:r>
              <a:rPr sz="3100" b="0" spc="80" dirty="0">
                <a:solidFill>
                  <a:srgbClr val="000000"/>
                </a:solidFill>
                <a:latin typeface="Verdana"/>
                <a:cs typeface="Verdana"/>
              </a:rPr>
              <a:t>o</a:t>
            </a:r>
            <a:r>
              <a:rPr sz="3100" b="0" spc="-65" dirty="0">
                <a:solidFill>
                  <a:srgbClr val="000000"/>
                </a:solidFill>
                <a:latin typeface="Verdana"/>
                <a:cs typeface="Verdana"/>
              </a:rPr>
              <a:t>s</a:t>
            </a:r>
            <a:r>
              <a:rPr sz="3100" b="0" spc="-26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3100" b="0" spc="150" dirty="0">
                <a:solidFill>
                  <a:srgbClr val="000000"/>
                </a:solidFill>
                <a:latin typeface="Verdana"/>
                <a:cs typeface="Verdana"/>
              </a:rPr>
              <a:t>c</a:t>
            </a:r>
            <a:r>
              <a:rPr sz="3100" b="0" spc="80" dirty="0">
                <a:solidFill>
                  <a:srgbClr val="000000"/>
                </a:solidFill>
                <a:latin typeface="Verdana"/>
                <a:cs typeface="Verdana"/>
              </a:rPr>
              <a:t>o</a:t>
            </a:r>
            <a:r>
              <a:rPr sz="3100" b="0" spc="254" dirty="0">
                <a:solidFill>
                  <a:srgbClr val="000000"/>
                </a:solidFill>
                <a:latin typeface="Verdana"/>
                <a:cs typeface="Verdana"/>
              </a:rPr>
              <a:t>m</a:t>
            </a:r>
            <a:r>
              <a:rPr sz="3100" b="0" spc="175" dirty="0">
                <a:solidFill>
                  <a:srgbClr val="000000"/>
                </a:solidFill>
                <a:latin typeface="Verdana"/>
                <a:cs typeface="Verdana"/>
              </a:rPr>
              <a:t>p</a:t>
            </a:r>
            <a:r>
              <a:rPr sz="3100" b="0" spc="-15" dirty="0">
                <a:solidFill>
                  <a:srgbClr val="000000"/>
                </a:solidFill>
                <a:latin typeface="Verdana"/>
                <a:cs typeface="Verdana"/>
              </a:rPr>
              <a:t>a</a:t>
            </a:r>
            <a:r>
              <a:rPr sz="3100" b="0" spc="-60" dirty="0">
                <a:solidFill>
                  <a:srgbClr val="000000"/>
                </a:solidFill>
                <a:latin typeface="Verdana"/>
                <a:cs typeface="Verdana"/>
              </a:rPr>
              <a:t>r</a:t>
            </a:r>
            <a:r>
              <a:rPr sz="3100" b="0" spc="-15" dirty="0">
                <a:solidFill>
                  <a:srgbClr val="000000"/>
                </a:solidFill>
                <a:latin typeface="Verdana"/>
                <a:cs typeface="Verdana"/>
              </a:rPr>
              <a:t>a</a:t>
            </a:r>
            <a:r>
              <a:rPr sz="3100" b="0" spc="55" dirty="0">
                <a:solidFill>
                  <a:srgbClr val="000000"/>
                </a:solidFill>
                <a:latin typeface="Verdana"/>
                <a:cs typeface="Verdana"/>
              </a:rPr>
              <a:t>t</a:t>
            </a:r>
            <a:r>
              <a:rPr sz="3100" b="0" spc="10" dirty="0">
                <a:solidFill>
                  <a:srgbClr val="000000"/>
                </a:solidFill>
                <a:latin typeface="Verdana"/>
                <a:cs typeface="Verdana"/>
              </a:rPr>
              <a:t>i</a:t>
            </a:r>
            <a:r>
              <a:rPr sz="3100" b="0" spc="-110" dirty="0">
                <a:solidFill>
                  <a:srgbClr val="000000"/>
                </a:solidFill>
                <a:latin typeface="Verdana"/>
                <a:cs typeface="Verdana"/>
              </a:rPr>
              <a:t>v</a:t>
            </a:r>
            <a:r>
              <a:rPr sz="3100" b="0" spc="80" dirty="0">
                <a:solidFill>
                  <a:srgbClr val="000000"/>
                </a:solidFill>
                <a:latin typeface="Verdana"/>
                <a:cs typeface="Verdana"/>
              </a:rPr>
              <a:t>o</a:t>
            </a:r>
            <a:r>
              <a:rPr sz="3100" b="0" spc="-65" dirty="0">
                <a:solidFill>
                  <a:srgbClr val="000000"/>
                </a:solidFill>
                <a:latin typeface="Verdana"/>
                <a:cs typeface="Verdana"/>
              </a:rPr>
              <a:t>s</a:t>
            </a:r>
            <a:r>
              <a:rPr sz="3100" b="0" dirty="0">
                <a:solidFill>
                  <a:srgbClr val="000000"/>
                </a:solidFill>
                <a:latin typeface="Verdana"/>
                <a:cs typeface="Verdana"/>
              </a:rPr>
              <a:t>	</a:t>
            </a:r>
            <a:r>
              <a:rPr sz="3100" b="0" spc="-200" dirty="0">
                <a:solidFill>
                  <a:srgbClr val="000000"/>
                </a:solidFill>
                <a:latin typeface="Verdana"/>
                <a:cs typeface="Verdana"/>
              </a:rPr>
              <a:t>2</a:t>
            </a:r>
            <a:r>
              <a:rPr sz="3100" b="0" spc="90" dirty="0">
                <a:solidFill>
                  <a:srgbClr val="000000"/>
                </a:solidFill>
                <a:latin typeface="Verdana"/>
                <a:cs typeface="Verdana"/>
              </a:rPr>
              <a:t>0</a:t>
            </a:r>
            <a:r>
              <a:rPr sz="3100" b="0" spc="-200" dirty="0">
                <a:solidFill>
                  <a:srgbClr val="000000"/>
                </a:solidFill>
                <a:latin typeface="Verdana"/>
                <a:cs typeface="Verdana"/>
              </a:rPr>
              <a:t>2</a:t>
            </a:r>
            <a:r>
              <a:rPr sz="3100" b="0" spc="-825" dirty="0">
                <a:solidFill>
                  <a:srgbClr val="000000"/>
                </a:solidFill>
                <a:latin typeface="Verdana"/>
                <a:cs typeface="Verdana"/>
              </a:rPr>
              <a:t>1</a:t>
            </a:r>
            <a:r>
              <a:rPr sz="3100" b="0" spc="-26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3100" b="0" spc="95" dirty="0">
                <a:solidFill>
                  <a:srgbClr val="000000"/>
                </a:solidFill>
                <a:latin typeface="Verdana"/>
                <a:cs typeface="Verdana"/>
              </a:rPr>
              <a:t>Y</a:t>
            </a:r>
            <a:r>
              <a:rPr sz="3100" b="0" spc="-26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3100" b="0" spc="-200" dirty="0">
                <a:solidFill>
                  <a:srgbClr val="000000"/>
                </a:solidFill>
                <a:latin typeface="Verdana"/>
                <a:cs typeface="Verdana"/>
              </a:rPr>
              <a:t>2</a:t>
            </a:r>
            <a:r>
              <a:rPr sz="3100" b="0" spc="90" dirty="0">
                <a:solidFill>
                  <a:srgbClr val="000000"/>
                </a:solidFill>
                <a:latin typeface="Verdana"/>
                <a:cs typeface="Verdana"/>
              </a:rPr>
              <a:t>0</a:t>
            </a:r>
            <a:r>
              <a:rPr sz="3100" b="0" spc="-200" dirty="0">
                <a:solidFill>
                  <a:srgbClr val="000000"/>
                </a:solidFill>
                <a:latin typeface="Verdana"/>
                <a:cs typeface="Verdana"/>
              </a:rPr>
              <a:t>2</a:t>
            </a:r>
            <a:r>
              <a:rPr sz="3100" b="0" spc="-195" dirty="0">
                <a:solidFill>
                  <a:srgbClr val="000000"/>
                </a:solidFill>
                <a:latin typeface="Verdana"/>
                <a:cs typeface="Verdana"/>
              </a:rPr>
              <a:t>2</a:t>
            </a:r>
            <a:r>
              <a:rPr sz="3100" b="0" dirty="0">
                <a:solidFill>
                  <a:srgbClr val="000000"/>
                </a:solidFill>
                <a:latin typeface="Verdana"/>
                <a:cs typeface="Verdana"/>
              </a:rPr>
              <a:t>	</a:t>
            </a:r>
            <a:r>
              <a:rPr sz="3100" b="0" spc="-70" dirty="0">
                <a:solidFill>
                  <a:srgbClr val="000000"/>
                </a:solidFill>
                <a:latin typeface="Verdana"/>
                <a:cs typeface="Verdana"/>
              </a:rPr>
              <a:t>s</a:t>
            </a:r>
            <a:r>
              <a:rPr sz="3100" b="0" spc="45" dirty="0">
                <a:solidFill>
                  <a:srgbClr val="000000"/>
                </a:solidFill>
                <a:latin typeface="Verdana"/>
                <a:cs typeface="Verdana"/>
              </a:rPr>
              <a:t>e</a:t>
            </a:r>
            <a:r>
              <a:rPr sz="3100" b="0" spc="-60" dirty="0">
                <a:solidFill>
                  <a:srgbClr val="000000"/>
                </a:solidFill>
                <a:latin typeface="Verdana"/>
                <a:cs typeface="Verdana"/>
              </a:rPr>
              <a:t>r</a:t>
            </a:r>
            <a:r>
              <a:rPr sz="3100" b="0" spc="-110" dirty="0">
                <a:solidFill>
                  <a:srgbClr val="000000"/>
                </a:solidFill>
                <a:latin typeface="Verdana"/>
                <a:cs typeface="Verdana"/>
              </a:rPr>
              <a:t>v</a:t>
            </a:r>
            <a:r>
              <a:rPr sz="3100" b="0" spc="10" dirty="0">
                <a:solidFill>
                  <a:srgbClr val="000000"/>
                </a:solidFill>
                <a:latin typeface="Verdana"/>
                <a:cs typeface="Verdana"/>
              </a:rPr>
              <a:t>i</a:t>
            </a:r>
            <a:r>
              <a:rPr sz="3100" b="0" spc="150" dirty="0">
                <a:solidFill>
                  <a:srgbClr val="000000"/>
                </a:solidFill>
                <a:latin typeface="Verdana"/>
                <a:cs typeface="Verdana"/>
              </a:rPr>
              <a:t>c</a:t>
            </a:r>
            <a:r>
              <a:rPr sz="3100" b="0" spc="10" dirty="0">
                <a:solidFill>
                  <a:srgbClr val="000000"/>
                </a:solidFill>
                <a:latin typeface="Verdana"/>
                <a:cs typeface="Verdana"/>
              </a:rPr>
              <a:t>i</a:t>
            </a:r>
            <a:r>
              <a:rPr sz="3100" b="0" spc="85" dirty="0">
                <a:solidFill>
                  <a:srgbClr val="000000"/>
                </a:solidFill>
                <a:latin typeface="Verdana"/>
                <a:cs typeface="Verdana"/>
              </a:rPr>
              <a:t>o</a:t>
            </a:r>
            <a:r>
              <a:rPr sz="3100" b="0" spc="-26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3100" b="0" spc="175" dirty="0">
                <a:solidFill>
                  <a:srgbClr val="000000"/>
                </a:solidFill>
                <a:latin typeface="Verdana"/>
                <a:cs typeface="Verdana"/>
              </a:rPr>
              <a:t>d</a:t>
            </a:r>
            <a:r>
              <a:rPr sz="3100" b="0" spc="35" dirty="0">
                <a:solidFill>
                  <a:srgbClr val="000000"/>
                </a:solidFill>
                <a:latin typeface="Verdana"/>
                <a:cs typeface="Verdana"/>
              </a:rPr>
              <a:t>e  </a:t>
            </a:r>
            <a:r>
              <a:rPr sz="3100" b="0" spc="60" dirty="0">
                <a:solidFill>
                  <a:srgbClr val="000000"/>
                </a:solidFill>
                <a:latin typeface="Verdana"/>
                <a:cs typeface="Verdana"/>
              </a:rPr>
              <a:t>urgencias</a:t>
            </a:r>
            <a:endParaRPr sz="310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AF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700" y="2673966"/>
            <a:ext cx="16440149" cy="761047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895101" y="455918"/>
            <a:ext cx="15393035" cy="4665345"/>
            <a:chOff x="2895101" y="518264"/>
            <a:chExt cx="15393035" cy="466534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95101" y="518264"/>
              <a:ext cx="12496799" cy="14954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56239" y="2011276"/>
              <a:ext cx="8731759" cy="317182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3E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91727" y="4198378"/>
            <a:ext cx="9782174" cy="317182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879027" y="1207902"/>
            <a:ext cx="9380220" cy="13500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650" spc="285" dirty="0">
                <a:solidFill>
                  <a:srgbClr val="598BF1"/>
                </a:solidFill>
                <a:latin typeface="Arial"/>
                <a:cs typeface="Arial"/>
              </a:rPr>
              <a:t>CONTRATACION</a:t>
            </a:r>
            <a:endParaRPr sz="865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3E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8500" y="1"/>
            <a:ext cx="14592299" cy="10286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1B49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700" y="3485379"/>
            <a:ext cx="17021174" cy="249554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4094" y="6660529"/>
            <a:ext cx="9782174" cy="317182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20651" y="523748"/>
            <a:ext cx="15970250" cy="83946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300" spc="595" dirty="0">
                <a:solidFill>
                  <a:srgbClr val="FFFFFF"/>
                </a:solidFill>
              </a:rPr>
              <a:t>SUMINISTROS,</a:t>
            </a:r>
            <a:r>
              <a:rPr sz="5300" spc="260" dirty="0">
                <a:solidFill>
                  <a:srgbClr val="FFFFFF"/>
                </a:solidFill>
              </a:rPr>
              <a:t> </a:t>
            </a:r>
            <a:r>
              <a:rPr sz="5300" spc="740" dirty="0">
                <a:solidFill>
                  <a:srgbClr val="FFFFFF"/>
                </a:solidFill>
              </a:rPr>
              <a:t>MEDICAMENTOS</a:t>
            </a:r>
            <a:r>
              <a:rPr sz="5300" spc="260" dirty="0">
                <a:solidFill>
                  <a:srgbClr val="FFFFFF"/>
                </a:solidFill>
              </a:rPr>
              <a:t> </a:t>
            </a:r>
            <a:r>
              <a:rPr sz="5300" spc="780" dirty="0">
                <a:solidFill>
                  <a:srgbClr val="FFFFFF"/>
                </a:solidFill>
              </a:rPr>
              <a:t>E</a:t>
            </a:r>
            <a:r>
              <a:rPr sz="5300" spc="260" dirty="0">
                <a:solidFill>
                  <a:srgbClr val="FFFFFF"/>
                </a:solidFill>
              </a:rPr>
              <a:t> </a:t>
            </a:r>
            <a:r>
              <a:rPr sz="5300" spc="755" dirty="0">
                <a:solidFill>
                  <a:srgbClr val="FFFFFF"/>
                </a:solidFill>
              </a:rPr>
              <a:t>INSUMOS</a:t>
            </a:r>
            <a:endParaRPr sz="53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AF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"/>
            <a:ext cx="4251325" cy="6464300"/>
          </a:xfrm>
          <a:custGeom>
            <a:avLst/>
            <a:gdLst/>
            <a:ahLst/>
            <a:cxnLst/>
            <a:rect l="l" t="t" r="r" b="b"/>
            <a:pathLst>
              <a:path w="4251325" h="6464300">
                <a:moveTo>
                  <a:pt x="0" y="6464299"/>
                </a:moveTo>
                <a:lnTo>
                  <a:pt x="0" y="4698999"/>
                </a:lnTo>
                <a:lnTo>
                  <a:pt x="36848" y="4686299"/>
                </a:lnTo>
                <a:lnTo>
                  <a:pt x="80755" y="4660899"/>
                </a:lnTo>
                <a:lnTo>
                  <a:pt x="124490" y="4648199"/>
                </a:lnTo>
                <a:lnTo>
                  <a:pt x="211442" y="4597399"/>
                </a:lnTo>
                <a:lnTo>
                  <a:pt x="254643" y="4584699"/>
                </a:lnTo>
                <a:lnTo>
                  <a:pt x="297660" y="4559299"/>
                </a:lnTo>
                <a:lnTo>
                  <a:pt x="340491" y="4546599"/>
                </a:lnTo>
                <a:lnTo>
                  <a:pt x="467812" y="4470399"/>
                </a:lnTo>
                <a:lnTo>
                  <a:pt x="509855" y="4457699"/>
                </a:lnTo>
                <a:lnTo>
                  <a:pt x="675924" y="4356099"/>
                </a:lnTo>
                <a:lnTo>
                  <a:pt x="878551" y="4229099"/>
                </a:lnTo>
                <a:lnTo>
                  <a:pt x="1075277" y="4102099"/>
                </a:lnTo>
                <a:lnTo>
                  <a:pt x="1113878" y="4063999"/>
                </a:lnTo>
                <a:lnTo>
                  <a:pt x="1228144" y="3987799"/>
                </a:lnTo>
                <a:lnTo>
                  <a:pt x="1265705" y="3949699"/>
                </a:lnTo>
                <a:lnTo>
                  <a:pt x="1340029" y="3898899"/>
                </a:lnTo>
                <a:lnTo>
                  <a:pt x="1376779" y="3860799"/>
                </a:lnTo>
                <a:lnTo>
                  <a:pt x="1413252" y="3835399"/>
                </a:lnTo>
                <a:lnTo>
                  <a:pt x="1449449" y="3797299"/>
                </a:lnTo>
                <a:lnTo>
                  <a:pt x="1485363" y="3771899"/>
                </a:lnTo>
                <a:lnTo>
                  <a:pt x="1520989" y="3733799"/>
                </a:lnTo>
                <a:lnTo>
                  <a:pt x="1556327" y="3708399"/>
                </a:lnTo>
                <a:lnTo>
                  <a:pt x="1591376" y="3670299"/>
                </a:lnTo>
                <a:lnTo>
                  <a:pt x="1626132" y="3644899"/>
                </a:lnTo>
                <a:lnTo>
                  <a:pt x="1694743" y="3568699"/>
                </a:lnTo>
                <a:lnTo>
                  <a:pt x="1728599" y="3543299"/>
                </a:lnTo>
                <a:lnTo>
                  <a:pt x="1762150" y="3505199"/>
                </a:lnTo>
                <a:lnTo>
                  <a:pt x="1795390" y="3467099"/>
                </a:lnTo>
                <a:lnTo>
                  <a:pt x="1828320" y="3441699"/>
                </a:lnTo>
                <a:lnTo>
                  <a:pt x="1860939" y="3403599"/>
                </a:lnTo>
                <a:lnTo>
                  <a:pt x="1893241" y="3365499"/>
                </a:lnTo>
                <a:lnTo>
                  <a:pt x="1925223" y="3327399"/>
                </a:lnTo>
                <a:lnTo>
                  <a:pt x="1956883" y="3301999"/>
                </a:lnTo>
                <a:lnTo>
                  <a:pt x="1988221" y="3263899"/>
                </a:lnTo>
                <a:lnTo>
                  <a:pt x="2019234" y="3225799"/>
                </a:lnTo>
                <a:lnTo>
                  <a:pt x="2049915" y="3187699"/>
                </a:lnTo>
                <a:lnTo>
                  <a:pt x="2080264" y="3149599"/>
                </a:lnTo>
                <a:lnTo>
                  <a:pt x="2110282" y="3111499"/>
                </a:lnTo>
                <a:lnTo>
                  <a:pt x="2139964" y="3073399"/>
                </a:lnTo>
                <a:lnTo>
                  <a:pt x="2169305" y="3035299"/>
                </a:lnTo>
                <a:lnTo>
                  <a:pt x="2198304" y="2997199"/>
                </a:lnTo>
                <a:lnTo>
                  <a:pt x="2226962" y="2959099"/>
                </a:lnTo>
                <a:lnTo>
                  <a:pt x="2255274" y="2920999"/>
                </a:lnTo>
                <a:lnTo>
                  <a:pt x="2283236" y="2882899"/>
                </a:lnTo>
                <a:lnTo>
                  <a:pt x="2310848" y="2844799"/>
                </a:lnTo>
                <a:lnTo>
                  <a:pt x="2338109" y="2806699"/>
                </a:lnTo>
                <a:lnTo>
                  <a:pt x="2365014" y="2768599"/>
                </a:lnTo>
                <a:lnTo>
                  <a:pt x="2391561" y="2730499"/>
                </a:lnTo>
                <a:lnTo>
                  <a:pt x="2417748" y="2692399"/>
                </a:lnTo>
                <a:lnTo>
                  <a:pt x="2443576" y="2641599"/>
                </a:lnTo>
                <a:lnTo>
                  <a:pt x="2469040" y="2603499"/>
                </a:lnTo>
                <a:lnTo>
                  <a:pt x="2494137" y="2565399"/>
                </a:lnTo>
                <a:lnTo>
                  <a:pt x="2518866" y="2527299"/>
                </a:lnTo>
                <a:lnTo>
                  <a:pt x="2543227" y="2489199"/>
                </a:lnTo>
                <a:lnTo>
                  <a:pt x="2567217" y="2438399"/>
                </a:lnTo>
                <a:lnTo>
                  <a:pt x="2590831" y="2400299"/>
                </a:lnTo>
                <a:lnTo>
                  <a:pt x="2614070" y="2362199"/>
                </a:lnTo>
                <a:lnTo>
                  <a:pt x="2636933" y="2324099"/>
                </a:lnTo>
                <a:lnTo>
                  <a:pt x="2659416" y="2273299"/>
                </a:lnTo>
                <a:lnTo>
                  <a:pt x="2681517" y="2235199"/>
                </a:lnTo>
                <a:lnTo>
                  <a:pt x="2703235" y="2197099"/>
                </a:lnTo>
                <a:lnTo>
                  <a:pt x="2724570" y="2146299"/>
                </a:lnTo>
                <a:lnTo>
                  <a:pt x="2745518" y="2108199"/>
                </a:lnTo>
                <a:lnTo>
                  <a:pt x="2766076" y="2057399"/>
                </a:lnTo>
                <a:lnTo>
                  <a:pt x="2786245" y="2019299"/>
                </a:lnTo>
                <a:lnTo>
                  <a:pt x="2806023" y="1981199"/>
                </a:lnTo>
                <a:lnTo>
                  <a:pt x="2825409" y="1930399"/>
                </a:lnTo>
                <a:lnTo>
                  <a:pt x="2844399" y="1892299"/>
                </a:lnTo>
                <a:lnTo>
                  <a:pt x="2862992" y="1841499"/>
                </a:lnTo>
                <a:lnTo>
                  <a:pt x="2881189" y="1803399"/>
                </a:lnTo>
                <a:lnTo>
                  <a:pt x="2898987" y="1752599"/>
                </a:lnTo>
                <a:lnTo>
                  <a:pt x="2916383" y="1714499"/>
                </a:lnTo>
                <a:lnTo>
                  <a:pt x="2933376" y="1663699"/>
                </a:lnTo>
                <a:lnTo>
                  <a:pt x="2949968" y="1625599"/>
                </a:lnTo>
                <a:lnTo>
                  <a:pt x="2966154" y="1574799"/>
                </a:lnTo>
                <a:lnTo>
                  <a:pt x="2981934" y="1536699"/>
                </a:lnTo>
                <a:lnTo>
                  <a:pt x="2997305" y="1485899"/>
                </a:lnTo>
                <a:lnTo>
                  <a:pt x="3012270" y="1447799"/>
                </a:lnTo>
                <a:lnTo>
                  <a:pt x="3026824" y="1396999"/>
                </a:lnTo>
                <a:lnTo>
                  <a:pt x="3040966" y="1346199"/>
                </a:lnTo>
                <a:lnTo>
                  <a:pt x="3054696" y="1308099"/>
                </a:lnTo>
                <a:lnTo>
                  <a:pt x="3068013" y="1257299"/>
                </a:lnTo>
                <a:lnTo>
                  <a:pt x="3080916" y="1219199"/>
                </a:lnTo>
                <a:lnTo>
                  <a:pt x="3093403" y="1168399"/>
                </a:lnTo>
                <a:lnTo>
                  <a:pt x="3105473" y="1117599"/>
                </a:lnTo>
                <a:lnTo>
                  <a:pt x="3117126" y="1079499"/>
                </a:lnTo>
                <a:lnTo>
                  <a:pt x="3128362" y="1028699"/>
                </a:lnTo>
                <a:lnTo>
                  <a:pt x="3139177" y="977899"/>
                </a:lnTo>
                <a:lnTo>
                  <a:pt x="3149571" y="939799"/>
                </a:lnTo>
                <a:lnTo>
                  <a:pt x="3159545" y="888999"/>
                </a:lnTo>
                <a:lnTo>
                  <a:pt x="3169098" y="838199"/>
                </a:lnTo>
                <a:lnTo>
                  <a:pt x="3178226" y="800099"/>
                </a:lnTo>
                <a:lnTo>
                  <a:pt x="3186932" y="749299"/>
                </a:lnTo>
                <a:lnTo>
                  <a:pt x="3203477" y="647699"/>
                </a:lnTo>
                <a:lnTo>
                  <a:pt x="3211272" y="596899"/>
                </a:lnTo>
                <a:lnTo>
                  <a:pt x="3218601" y="546099"/>
                </a:lnTo>
                <a:lnTo>
                  <a:pt x="3225463" y="507999"/>
                </a:lnTo>
                <a:lnTo>
                  <a:pt x="3231858" y="457199"/>
                </a:lnTo>
                <a:lnTo>
                  <a:pt x="3237786" y="406399"/>
                </a:lnTo>
                <a:lnTo>
                  <a:pt x="3243247" y="355599"/>
                </a:lnTo>
                <a:lnTo>
                  <a:pt x="3248241" y="304799"/>
                </a:lnTo>
                <a:lnTo>
                  <a:pt x="3252768" y="253999"/>
                </a:lnTo>
                <a:lnTo>
                  <a:pt x="3256828" y="203199"/>
                </a:lnTo>
                <a:lnTo>
                  <a:pt x="3260421" y="152399"/>
                </a:lnTo>
                <a:lnTo>
                  <a:pt x="3263547" y="101599"/>
                </a:lnTo>
                <a:lnTo>
                  <a:pt x="3266206" y="50799"/>
                </a:lnTo>
                <a:lnTo>
                  <a:pt x="3268399" y="0"/>
                </a:lnTo>
                <a:lnTo>
                  <a:pt x="4212231" y="0"/>
                </a:lnTo>
                <a:lnTo>
                  <a:pt x="4221555" y="76199"/>
                </a:lnTo>
                <a:lnTo>
                  <a:pt x="4226249" y="126999"/>
                </a:lnTo>
                <a:lnTo>
                  <a:pt x="4230537" y="177799"/>
                </a:lnTo>
                <a:lnTo>
                  <a:pt x="4234417" y="228599"/>
                </a:lnTo>
                <a:lnTo>
                  <a:pt x="4237891" y="279399"/>
                </a:lnTo>
                <a:lnTo>
                  <a:pt x="4240958" y="330199"/>
                </a:lnTo>
                <a:lnTo>
                  <a:pt x="4243618" y="380999"/>
                </a:lnTo>
                <a:lnTo>
                  <a:pt x="4245871" y="431799"/>
                </a:lnTo>
                <a:lnTo>
                  <a:pt x="4247717" y="482599"/>
                </a:lnTo>
                <a:lnTo>
                  <a:pt x="4249156" y="533399"/>
                </a:lnTo>
                <a:lnTo>
                  <a:pt x="4250189" y="571499"/>
                </a:lnTo>
                <a:lnTo>
                  <a:pt x="4250815" y="622299"/>
                </a:lnTo>
                <a:lnTo>
                  <a:pt x="4251033" y="673099"/>
                </a:lnTo>
                <a:lnTo>
                  <a:pt x="4250804" y="723899"/>
                </a:lnTo>
                <a:lnTo>
                  <a:pt x="4250116" y="787399"/>
                </a:lnTo>
                <a:lnTo>
                  <a:pt x="4248970" y="838199"/>
                </a:lnTo>
                <a:lnTo>
                  <a:pt x="4247365" y="888999"/>
                </a:lnTo>
                <a:lnTo>
                  <a:pt x="4245301" y="939799"/>
                </a:lnTo>
                <a:lnTo>
                  <a:pt x="4242780" y="990599"/>
                </a:lnTo>
                <a:lnTo>
                  <a:pt x="4239800" y="1041399"/>
                </a:lnTo>
                <a:lnTo>
                  <a:pt x="4236363" y="1092199"/>
                </a:lnTo>
                <a:lnTo>
                  <a:pt x="4232468" y="1155699"/>
                </a:lnTo>
                <a:lnTo>
                  <a:pt x="4228115" y="1206499"/>
                </a:lnTo>
                <a:lnTo>
                  <a:pt x="4223306" y="1257299"/>
                </a:lnTo>
                <a:lnTo>
                  <a:pt x="4218040" y="1308099"/>
                </a:lnTo>
                <a:lnTo>
                  <a:pt x="4212319" y="1358899"/>
                </a:lnTo>
                <a:lnTo>
                  <a:pt x="4206141" y="1409699"/>
                </a:lnTo>
                <a:lnTo>
                  <a:pt x="4199508" y="1460499"/>
                </a:lnTo>
                <a:lnTo>
                  <a:pt x="4192419" y="1523999"/>
                </a:lnTo>
                <a:lnTo>
                  <a:pt x="4184878" y="1574799"/>
                </a:lnTo>
                <a:lnTo>
                  <a:pt x="4176883" y="1625599"/>
                </a:lnTo>
                <a:lnTo>
                  <a:pt x="4168435" y="1676399"/>
                </a:lnTo>
                <a:lnTo>
                  <a:pt x="4159533" y="1727199"/>
                </a:lnTo>
                <a:lnTo>
                  <a:pt x="4150179" y="1777999"/>
                </a:lnTo>
                <a:lnTo>
                  <a:pt x="4140376" y="1828799"/>
                </a:lnTo>
                <a:lnTo>
                  <a:pt x="4130123" y="1879599"/>
                </a:lnTo>
                <a:lnTo>
                  <a:pt x="4119419" y="1930399"/>
                </a:lnTo>
                <a:lnTo>
                  <a:pt x="4108266" y="1981199"/>
                </a:lnTo>
                <a:lnTo>
                  <a:pt x="4096665" y="2031999"/>
                </a:lnTo>
                <a:lnTo>
                  <a:pt x="4084618" y="2082799"/>
                </a:lnTo>
                <a:lnTo>
                  <a:pt x="4072126" y="2133599"/>
                </a:lnTo>
                <a:lnTo>
                  <a:pt x="4059187" y="2197099"/>
                </a:lnTo>
                <a:lnTo>
                  <a:pt x="4045804" y="2247899"/>
                </a:lnTo>
                <a:lnTo>
                  <a:pt x="4031977" y="2298699"/>
                </a:lnTo>
                <a:lnTo>
                  <a:pt x="4017710" y="2349499"/>
                </a:lnTo>
                <a:lnTo>
                  <a:pt x="4003002" y="2400299"/>
                </a:lnTo>
                <a:lnTo>
                  <a:pt x="3987854" y="2451099"/>
                </a:lnTo>
                <a:lnTo>
                  <a:pt x="3972265" y="2489199"/>
                </a:lnTo>
                <a:lnTo>
                  <a:pt x="3956239" y="2539999"/>
                </a:lnTo>
                <a:lnTo>
                  <a:pt x="3939778" y="2590799"/>
                </a:lnTo>
                <a:lnTo>
                  <a:pt x="3922883" y="2641599"/>
                </a:lnTo>
                <a:lnTo>
                  <a:pt x="3905553" y="2692399"/>
                </a:lnTo>
                <a:lnTo>
                  <a:pt x="3887788" y="2743199"/>
                </a:lnTo>
                <a:lnTo>
                  <a:pt x="3869593" y="2793999"/>
                </a:lnTo>
                <a:lnTo>
                  <a:pt x="3850970" y="2844799"/>
                </a:lnTo>
                <a:lnTo>
                  <a:pt x="3831919" y="2895599"/>
                </a:lnTo>
                <a:lnTo>
                  <a:pt x="3812440" y="2946399"/>
                </a:lnTo>
                <a:lnTo>
                  <a:pt x="3792533" y="2997199"/>
                </a:lnTo>
                <a:lnTo>
                  <a:pt x="3772203" y="3035299"/>
                </a:lnTo>
                <a:lnTo>
                  <a:pt x="3751452" y="3086099"/>
                </a:lnTo>
                <a:lnTo>
                  <a:pt x="3730282" y="3136899"/>
                </a:lnTo>
                <a:lnTo>
                  <a:pt x="3708691" y="3187699"/>
                </a:lnTo>
                <a:lnTo>
                  <a:pt x="3686679" y="3238499"/>
                </a:lnTo>
                <a:lnTo>
                  <a:pt x="3664252" y="3276599"/>
                </a:lnTo>
                <a:lnTo>
                  <a:pt x="3641414" y="3327399"/>
                </a:lnTo>
                <a:lnTo>
                  <a:pt x="3618163" y="3378199"/>
                </a:lnTo>
                <a:lnTo>
                  <a:pt x="3594501" y="3428999"/>
                </a:lnTo>
                <a:lnTo>
                  <a:pt x="3570428" y="3467099"/>
                </a:lnTo>
                <a:lnTo>
                  <a:pt x="3545946" y="3517899"/>
                </a:lnTo>
                <a:lnTo>
                  <a:pt x="3521063" y="3568699"/>
                </a:lnTo>
                <a:lnTo>
                  <a:pt x="3495776" y="3606799"/>
                </a:lnTo>
                <a:lnTo>
                  <a:pt x="3470088" y="3657599"/>
                </a:lnTo>
                <a:lnTo>
                  <a:pt x="3443996" y="3695699"/>
                </a:lnTo>
                <a:lnTo>
                  <a:pt x="3417507" y="3746499"/>
                </a:lnTo>
                <a:lnTo>
                  <a:pt x="3390626" y="3797299"/>
                </a:lnTo>
                <a:lnTo>
                  <a:pt x="3363351" y="3835399"/>
                </a:lnTo>
                <a:lnTo>
                  <a:pt x="3335684" y="3886199"/>
                </a:lnTo>
                <a:lnTo>
                  <a:pt x="3307625" y="3924299"/>
                </a:lnTo>
                <a:lnTo>
                  <a:pt x="3279178" y="3975099"/>
                </a:lnTo>
                <a:lnTo>
                  <a:pt x="3250349" y="4013199"/>
                </a:lnTo>
                <a:lnTo>
                  <a:pt x="3221138" y="4063999"/>
                </a:lnTo>
                <a:lnTo>
                  <a:pt x="3191545" y="4102099"/>
                </a:lnTo>
                <a:lnTo>
                  <a:pt x="3161570" y="4152899"/>
                </a:lnTo>
                <a:lnTo>
                  <a:pt x="3131220" y="4190999"/>
                </a:lnTo>
                <a:lnTo>
                  <a:pt x="3100498" y="4229099"/>
                </a:lnTo>
                <a:lnTo>
                  <a:pt x="3069406" y="4279899"/>
                </a:lnTo>
                <a:lnTo>
                  <a:pt x="3037944" y="4317999"/>
                </a:lnTo>
                <a:lnTo>
                  <a:pt x="3006110" y="4356099"/>
                </a:lnTo>
                <a:lnTo>
                  <a:pt x="2973913" y="4406899"/>
                </a:lnTo>
                <a:lnTo>
                  <a:pt x="2941357" y="4444999"/>
                </a:lnTo>
                <a:lnTo>
                  <a:pt x="2908442" y="4483099"/>
                </a:lnTo>
                <a:lnTo>
                  <a:pt x="2875169" y="4521199"/>
                </a:lnTo>
                <a:lnTo>
                  <a:pt x="2841537" y="4571999"/>
                </a:lnTo>
                <a:lnTo>
                  <a:pt x="2807554" y="4610099"/>
                </a:lnTo>
                <a:lnTo>
                  <a:pt x="2773225" y="4648199"/>
                </a:lnTo>
                <a:lnTo>
                  <a:pt x="2738550" y="4686299"/>
                </a:lnTo>
                <a:lnTo>
                  <a:pt x="2703529" y="4724399"/>
                </a:lnTo>
                <a:lnTo>
                  <a:pt x="2668163" y="4762499"/>
                </a:lnTo>
                <a:lnTo>
                  <a:pt x="2596420" y="4838699"/>
                </a:lnTo>
                <a:lnTo>
                  <a:pt x="2523347" y="4914899"/>
                </a:lnTo>
                <a:lnTo>
                  <a:pt x="2448953" y="4991099"/>
                </a:lnTo>
                <a:lnTo>
                  <a:pt x="2373279" y="5067299"/>
                </a:lnTo>
                <a:lnTo>
                  <a:pt x="2296333" y="5143499"/>
                </a:lnTo>
                <a:lnTo>
                  <a:pt x="2257389" y="5168899"/>
                </a:lnTo>
                <a:lnTo>
                  <a:pt x="2178592" y="5245099"/>
                </a:lnTo>
                <a:lnTo>
                  <a:pt x="2138738" y="5283199"/>
                </a:lnTo>
                <a:lnTo>
                  <a:pt x="2098580" y="5308599"/>
                </a:lnTo>
                <a:lnTo>
                  <a:pt x="2017385" y="5384799"/>
                </a:lnTo>
                <a:lnTo>
                  <a:pt x="1976355" y="5410199"/>
                </a:lnTo>
                <a:lnTo>
                  <a:pt x="1935036" y="5448299"/>
                </a:lnTo>
                <a:lnTo>
                  <a:pt x="1893429" y="5473699"/>
                </a:lnTo>
                <a:lnTo>
                  <a:pt x="1809382" y="5549899"/>
                </a:lnTo>
                <a:lnTo>
                  <a:pt x="1724245" y="5600699"/>
                </a:lnTo>
                <a:lnTo>
                  <a:pt x="1681268" y="5638799"/>
                </a:lnTo>
                <a:lnTo>
                  <a:pt x="1638026" y="5664199"/>
                </a:lnTo>
                <a:lnTo>
                  <a:pt x="1594528" y="5702299"/>
                </a:lnTo>
                <a:lnTo>
                  <a:pt x="1462496" y="5778499"/>
                </a:lnTo>
                <a:lnTo>
                  <a:pt x="1417981" y="5816599"/>
                </a:lnTo>
                <a:lnTo>
                  <a:pt x="1099750" y="5994399"/>
                </a:lnTo>
                <a:lnTo>
                  <a:pt x="770711" y="6172199"/>
                </a:lnTo>
                <a:lnTo>
                  <a:pt x="722891" y="6184899"/>
                </a:lnTo>
                <a:lnTo>
                  <a:pt x="626692" y="6235699"/>
                </a:lnTo>
                <a:lnTo>
                  <a:pt x="578312" y="6248399"/>
                </a:lnTo>
                <a:lnTo>
                  <a:pt x="481002" y="6299199"/>
                </a:lnTo>
                <a:lnTo>
                  <a:pt x="432090" y="6311899"/>
                </a:lnTo>
                <a:lnTo>
                  <a:pt x="383010" y="6337299"/>
                </a:lnTo>
                <a:lnTo>
                  <a:pt x="333761" y="6349999"/>
                </a:lnTo>
                <a:lnTo>
                  <a:pt x="284345" y="6375399"/>
                </a:lnTo>
                <a:lnTo>
                  <a:pt x="185045" y="6400799"/>
                </a:lnTo>
                <a:lnTo>
                  <a:pt x="135171" y="6426199"/>
                </a:lnTo>
                <a:lnTo>
                  <a:pt x="34973" y="6451599"/>
                </a:lnTo>
                <a:lnTo>
                  <a:pt x="0" y="6464299"/>
                </a:lnTo>
                <a:close/>
              </a:path>
            </a:pathLst>
          </a:custGeom>
          <a:solidFill>
            <a:srgbClr val="386BCC">
              <a:alpha val="439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68547" y="317167"/>
            <a:ext cx="9048750" cy="316229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759508" y="4589028"/>
            <a:ext cx="2813685" cy="267779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algn="ctr">
              <a:lnSpc>
                <a:spcPts val="17140"/>
              </a:lnSpc>
              <a:spcBef>
                <a:spcPts val="140"/>
              </a:spcBef>
            </a:pPr>
            <a:r>
              <a:rPr sz="14600" b="1" spc="985" dirty="0">
                <a:solidFill>
                  <a:srgbClr val="04056D"/>
                </a:solidFill>
                <a:latin typeface="Trebuchet MS"/>
                <a:cs typeface="Trebuchet MS"/>
              </a:rPr>
              <a:t>5</a:t>
            </a:r>
            <a:endParaRPr sz="14600">
              <a:latin typeface="Trebuchet MS"/>
              <a:cs typeface="Trebuchet MS"/>
            </a:endParaRPr>
          </a:p>
          <a:p>
            <a:pPr algn="ctr">
              <a:lnSpc>
                <a:spcPts val="3700"/>
              </a:lnSpc>
            </a:pPr>
            <a:r>
              <a:rPr sz="3400" spc="65" dirty="0">
                <a:latin typeface="Verdana"/>
                <a:cs typeface="Verdana"/>
              </a:rPr>
              <a:t>contratacion</a:t>
            </a:r>
            <a:endParaRPr sz="3400">
              <a:latin typeface="Verdana"/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80519" y="569533"/>
            <a:ext cx="6472555" cy="12122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750" spc="935" dirty="0"/>
              <a:t>CONTENIDO</a:t>
            </a:r>
            <a:endParaRPr sz="7750"/>
          </a:p>
        </p:txBody>
      </p:sp>
      <p:sp>
        <p:nvSpPr>
          <p:cNvPr id="7" name="object 7"/>
          <p:cNvSpPr txBox="1"/>
          <p:nvPr/>
        </p:nvSpPr>
        <p:spPr>
          <a:xfrm>
            <a:off x="5795721" y="4634674"/>
            <a:ext cx="6593205" cy="330136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84455" algn="ctr">
              <a:lnSpc>
                <a:spcPct val="100000"/>
              </a:lnSpc>
              <a:spcBef>
                <a:spcPts val="140"/>
              </a:spcBef>
              <a:tabLst>
                <a:tab pos="4089400" algn="l"/>
              </a:tabLst>
            </a:pPr>
            <a:r>
              <a:rPr sz="14600" b="1" spc="1180" dirty="0">
                <a:solidFill>
                  <a:srgbClr val="04056D"/>
                </a:solidFill>
                <a:latin typeface="Trebuchet MS"/>
                <a:cs typeface="Trebuchet MS"/>
              </a:rPr>
              <a:t>6	</a:t>
            </a:r>
            <a:r>
              <a:rPr sz="14600" b="1" spc="880" dirty="0">
                <a:solidFill>
                  <a:srgbClr val="04056D"/>
                </a:solidFill>
                <a:latin typeface="Trebuchet MS"/>
                <a:cs typeface="Trebuchet MS"/>
              </a:rPr>
              <a:t>7</a:t>
            </a:r>
            <a:endParaRPr sz="14600">
              <a:latin typeface="Trebuchet MS"/>
              <a:cs typeface="Trebuchet MS"/>
            </a:endParaRPr>
          </a:p>
          <a:p>
            <a:pPr marL="250190" algn="ctr">
              <a:lnSpc>
                <a:spcPts val="4015"/>
              </a:lnSpc>
              <a:spcBef>
                <a:spcPts val="195"/>
              </a:spcBef>
              <a:tabLst>
                <a:tab pos="4089400" algn="l"/>
              </a:tabLst>
            </a:pPr>
            <a:r>
              <a:rPr sz="5400" spc="104" baseline="20061" dirty="0">
                <a:latin typeface="Verdana"/>
                <a:cs typeface="Verdana"/>
              </a:rPr>
              <a:t>aspectos	</a:t>
            </a:r>
            <a:r>
              <a:rPr sz="3500" spc="45" dirty="0">
                <a:latin typeface="Verdana"/>
                <a:cs typeface="Verdana"/>
              </a:rPr>
              <a:t>satisfacion</a:t>
            </a:r>
            <a:endParaRPr sz="3500">
              <a:latin typeface="Verdana"/>
              <a:cs typeface="Verdana"/>
            </a:endParaRPr>
          </a:p>
          <a:p>
            <a:pPr marL="38100">
              <a:lnSpc>
                <a:spcPts val="4015"/>
              </a:lnSpc>
              <a:tabLst>
                <a:tab pos="4381500" algn="l"/>
              </a:tabLst>
            </a:pPr>
            <a:r>
              <a:rPr sz="3600" spc="60" dirty="0">
                <a:latin typeface="Verdana"/>
                <a:cs typeface="Verdana"/>
              </a:rPr>
              <a:t>financieros	</a:t>
            </a:r>
            <a:r>
              <a:rPr sz="5250" spc="60" baseline="-18253" dirty="0">
                <a:latin typeface="Verdana"/>
                <a:cs typeface="Verdana"/>
              </a:rPr>
              <a:t>usuarios</a:t>
            </a:r>
            <a:endParaRPr sz="5250" baseline="-18253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013338" y="3730918"/>
            <a:ext cx="2811780" cy="4248150"/>
          </a:xfrm>
          <a:prstGeom prst="rect">
            <a:avLst/>
          </a:prstGeom>
        </p:spPr>
        <p:txBody>
          <a:bodyPr vert="horz" wrap="square" lIns="0" tIns="875665" rIns="0" bIns="0" rtlCol="0">
            <a:spAutoFit/>
          </a:bodyPr>
          <a:lstStyle/>
          <a:p>
            <a:pPr marL="492125">
              <a:lnSpc>
                <a:spcPct val="100000"/>
              </a:lnSpc>
              <a:spcBef>
                <a:spcPts val="6895"/>
              </a:spcBef>
            </a:pPr>
            <a:r>
              <a:rPr sz="14600" b="1" spc="1145" dirty="0">
                <a:solidFill>
                  <a:srgbClr val="04056D"/>
                </a:solidFill>
                <a:latin typeface="Trebuchet MS"/>
                <a:cs typeface="Trebuchet MS"/>
              </a:rPr>
              <a:t>8</a:t>
            </a:r>
            <a:endParaRPr sz="14600">
              <a:latin typeface="Trebuchet MS"/>
              <a:cs typeface="Trebuchet MS"/>
            </a:endParaRPr>
          </a:p>
          <a:p>
            <a:pPr marL="314960" marR="5080" indent="-302895">
              <a:lnSpc>
                <a:spcPct val="116399"/>
              </a:lnSpc>
              <a:spcBef>
                <a:spcPts val="825"/>
              </a:spcBef>
            </a:pPr>
            <a:r>
              <a:rPr sz="2900" spc="-15" dirty="0">
                <a:latin typeface="Verdana"/>
                <a:cs typeface="Verdana"/>
              </a:rPr>
              <a:t>i</a:t>
            </a:r>
            <a:r>
              <a:rPr sz="2900" spc="145" dirty="0">
                <a:latin typeface="Verdana"/>
                <a:cs typeface="Verdana"/>
              </a:rPr>
              <a:t>n</a:t>
            </a:r>
            <a:r>
              <a:rPr sz="2900" spc="-35" dirty="0">
                <a:latin typeface="Verdana"/>
                <a:cs typeface="Verdana"/>
              </a:rPr>
              <a:t>f</a:t>
            </a:r>
            <a:r>
              <a:rPr sz="2900" spc="-70" dirty="0">
                <a:latin typeface="Verdana"/>
                <a:cs typeface="Verdana"/>
              </a:rPr>
              <a:t>r</a:t>
            </a:r>
            <a:r>
              <a:rPr sz="2900" spc="-20" dirty="0">
                <a:latin typeface="Verdana"/>
                <a:cs typeface="Verdana"/>
              </a:rPr>
              <a:t>a</a:t>
            </a:r>
            <a:r>
              <a:rPr sz="2900" spc="35" dirty="0">
                <a:latin typeface="Verdana"/>
                <a:cs typeface="Verdana"/>
              </a:rPr>
              <a:t>e</a:t>
            </a:r>
            <a:r>
              <a:rPr sz="2900" spc="-85" dirty="0">
                <a:latin typeface="Verdana"/>
                <a:cs typeface="Verdana"/>
              </a:rPr>
              <a:t>s</a:t>
            </a:r>
            <a:r>
              <a:rPr sz="2900" spc="40" dirty="0">
                <a:latin typeface="Verdana"/>
                <a:cs typeface="Verdana"/>
              </a:rPr>
              <a:t>t</a:t>
            </a:r>
            <a:r>
              <a:rPr sz="2900" spc="-70" dirty="0">
                <a:latin typeface="Verdana"/>
                <a:cs typeface="Verdana"/>
              </a:rPr>
              <a:t>r</a:t>
            </a:r>
            <a:r>
              <a:rPr sz="2900" spc="130" dirty="0">
                <a:latin typeface="Verdana"/>
                <a:cs typeface="Verdana"/>
              </a:rPr>
              <a:t>u</a:t>
            </a:r>
            <a:r>
              <a:rPr sz="2900" spc="135" dirty="0">
                <a:latin typeface="Verdana"/>
                <a:cs typeface="Verdana"/>
              </a:rPr>
              <a:t>c</a:t>
            </a:r>
            <a:r>
              <a:rPr sz="2900" spc="40" dirty="0">
                <a:latin typeface="Verdana"/>
                <a:cs typeface="Verdana"/>
              </a:rPr>
              <a:t>t</a:t>
            </a:r>
            <a:r>
              <a:rPr sz="2900" spc="130" dirty="0">
                <a:latin typeface="Verdana"/>
                <a:cs typeface="Verdana"/>
              </a:rPr>
              <a:t>u</a:t>
            </a:r>
            <a:r>
              <a:rPr sz="2900" spc="-70" dirty="0">
                <a:latin typeface="Verdana"/>
                <a:cs typeface="Verdana"/>
              </a:rPr>
              <a:t>r</a:t>
            </a:r>
            <a:r>
              <a:rPr sz="2900" spc="-10" dirty="0">
                <a:latin typeface="Verdana"/>
                <a:cs typeface="Verdana"/>
              </a:rPr>
              <a:t>a  </a:t>
            </a:r>
            <a:r>
              <a:rPr sz="2900" spc="15" dirty="0">
                <a:latin typeface="Verdana"/>
                <a:cs typeface="Verdana"/>
              </a:rPr>
              <a:t>hospitalaria</a:t>
            </a:r>
            <a:endParaRPr sz="290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CCF5F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9622" y="2876793"/>
            <a:ext cx="14544674" cy="68579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16192" y="3"/>
            <a:ext cx="8667749" cy="245378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14076" y="320484"/>
            <a:ext cx="6066155" cy="970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200" spc="-90" dirty="0">
                <a:solidFill>
                  <a:srgbClr val="095253"/>
                </a:solidFill>
                <a:latin typeface="Arial"/>
                <a:cs typeface="Arial"/>
              </a:rPr>
              <a:t>CONTRATISTAS</a:t>
            </a:r>
            <a:endParaRPr sz="62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49856" y="1432674"/>
            <a:ext cx="9315186" cy="317182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6000" y="4883181"/>
            <a:ext cx="9097010" cy="340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550"/>
              </a:lnSpc>
              <a:spcBef>
                <a:spcPts val="100"/>
              </a:spcBef>
            </a:pPr>
            <a:r>
              <a:rPr sz="13000" spc="1320" dirty="0">
                <a:solidFill>
                  <a:srgbClr val="051C3C"/>
                </a:solidFill>
                <a:latin typeface="Calibri"/>
                <a:cs typeface="Calibri"/>
              </a:rPr>
              <a:t>ASPECTOS</a:t>
            </a:r>
            <a:endParaRPr sz="13000">
              <a:latin typeface="Calibri"/>
              <a:cs typeface="Calibri"/>
            </a:endParaRPr>
          </a:p>
          <a:p>
            <a:pPr marL="12700">
              <a:lnSpc>
                <a:spcPts val="12030"/>
              </a:lnSpc>
            </a:pPr>
            <a:r>
              <a:rPr sz="10900" spc="894" dirty="0">
                <a:solidFill>
                  <a:srgbClr val="051C3C"/>
                </a:solidFill>
                <a:latin typeface="Calibri"/>
                <a:cs typeface="Calibri"/>
              </a:rPr>
              <a:t>FINANCIEROS</a:t>
            </a:r>
            <a:endParaRPr sz="109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94851" y="426107"/>
            <a:ext cx="12658724" cy="666933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82000" y="7658100"/>
            <a:ext cx="9525000" cy="24567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57400" y="419100"/>
            <a:ext cx="14630400" cy="9649461"/>
            <a:chOff x="3716578" y="1028701"/>
            <a:chExt cx="11953240" cy="90398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17882" y="6896625"/>
              <a:ext cx="9315186" cy="31718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16578" y="1028701"/>
              <a:ext cx="11952912" cy="586739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72600" y="7505700"/>
            <a:ext cx="8375533" cy="240020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571500"/>
            <a:ext cx="11232259" cy="60901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83584" y="1028703"/>
            <a:ext cx="9315186" cy="317182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6000" y="4923101"/>
            <a:ext cx="9139555" cy="3068320"/>
          </a:xfrm>
          <a:prstGeom prst="rect">
            <a:avLst/>
          </a:prstGeom>
        </p:spPr>
        <p:txBody>
          <a:bodyPr vert="horz" wrap="square" lIns="0" tIns="291465" rIns="0" bIns="0" rtlCol="0">
            <a:spAutoFit/>
          </a:bodyPr>
          <a:lstStyle/>
          <a:p>
            <a:pPr marL="12700" marR="5080">
              <a:lnSpc>
                <a:spcPts val="10880"/>
              </a:lnSpc>
              <a:spcBef>
                <a:spcPts val="2295"/>
              </a:spcBef>
            </a:pPr>
            <a:r>
              <a:rPr sz="10900" spc="885" dirty="0">
                <a:solidFill>
                  <a:srgbClr val="051C3C"/>
                </a:solidFill>
                <a:latin typeface="Calibri"/>
                <a:cs typeface="Calibri"/>
              </a:rPr>
              <a:t>C</a:t>
            </a:r>
            <a:r>
              <a:rPr sz="10900" spc="-30" dirty="0">
                <a:solidFill>
                  <a:srgbClr val="051C3C"/>
                </a:solidFill>
                <a:latin typeface="Calibri"/>
                <a:cs typeface="Calibri"/>
              </a:rPr>
              <a:t>O</a:t>
            </a:r>
            <a:r>
              <a:rPr sz="10900" spc="160" dirty="0">
                <a:solidFill>
                  <a:srgbClr val="051C3C"/>
                </a:solidFill>
                <a:latin typeface="Calibri"/>
                <a:cs typeface="Calibri"/>
              </a:rPr>
              <a:t>N</a:t>
            </a:r>
            <a:r>
              <a:rPr sz="10900" spc="500" dirty="0">
                <a:solidFill>
                  <a:srgbClr val="051C3C"/>
                </a:solidFill>
                <a:latin typeface="Calibri"/>
                <a:cs typeface="Calibri"/>
              </a:rPr>
              <a:t>D</a:t>
            </a:r>
            <a:r>
              <a:rPr sz="10900" spc="1030" dirty="0">
                <a:solidFill>
                  <a:srgbClr val="051C3C"/>
                </a:solidFill>
                <a:latin typeface="Calibri"/>
                <a:cs typeface="Calibri"/>
              </a:rPr>
              <a:t>I</a:t>
            </a:r>
            <a:r>
              <a:rPr sz="10900" spc="885" dirty="0">
                <a:solidFill>
                  <a:srgbClr val="051C3C"/>
                </a:solidFill>
                <a:latin typeface="Calibri"/>
                <a:cs typeface="Calibri"/>
              </a:rPr>
              <a:t>C</a:t>
            </a:r>
            <a:r>
              <a:rPr sz="10900" spc="1030" dirty="0">
                <a:solidFill>
                  <a:srgbClr val="051C3C"/>
                </a:solidFill>
                <a:latin typeface="Calibri"/>
                <a:cs typeface="Calibri"/>
              </a:rPr>
              <a:t>I</a:t>
            </a:r>
            <a:r>
              <a:rPr sz="10900" spc="-30" dirty="0">
                <a:solidFill>
                  <a:srgbClr val="051C3C"/>
                </a:solidFill>
                <a:latin typeface="Calibri"/>
                <a:cs typeface="Calibri"/>
              </a:rPr>
              <a:t>O</a:t>
            </a:r>
            <a:r>
              <a:rPr sz="10900" spc="160" dirty="0">
                <a:solidFill>
                  <a:srgbClr val="051C3C"/>
                </a:solidFill>
                <a:latin typeface="Calibri"/>
                <a:cs typeface="Calibri"/>
              </a:rPr>
              <a:t>N</a:t>
            </a:r>
            <a:r>
              <a:rPr sz="10900" spc="1739" dirty="0">
                <a:solidFill>
                  <a:srgbClr val="051C3C"/>
                </a:solidFill>
                <a:latin typeface="Calibri"/>
                <a:cs typeface="Calibri"/>
              </a:rPr>
              <a:t>E</a:t>
            </a:r>
            <a:r>
              <a:rPr sz="10900" spc="1025" dirty="0">
                <a:solidFill>
                  <a:srgbClr val="051C3C"/>
                </a:solidFill>
                <a:latin typeface="Calibri"/>
                <a:cs typeface="Calibri"/>
              </a:rPr>
              <a:t>S  </a:t>
            </a:r>
            <a:r>
              <a:rPr sz="10900" spc="940" dirty="0">
                <a:solidFill>
                  <a:srgbClr val="051C3C"/>
                </a:solidFill>
                <a:latin typeface="Calibri"/>
                <a:cs typeface="Calibri"/>
              </a:rPr>
              <a:t>FINANIERAS</a:t>
            </a:r>
            <a:endParaRPr sz="109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60619" y="445128"/>
            <a:ext cx="12114789" cy="603362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56347" y="6705159"/>
            <a:ext cx="9315186" cy="3171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6000" y="4934564"/>
            <a:ext cx="8816975" cy="279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720"/>
              </a:lnSpc>
              <a:spcBef>
                <a:spcPts val="100"/>
              </a:spcBef>
            </a:pPr>
            <a:r>
              <a:rPr sz="9800" b="1" spc="830" dirty="0">
                <a:solidFill>
                  <a:srgbClr val="051C3C"/>
                </a:solidFill>
                <a:latin typeface="Calibri"/>
                <a:cs typeface="Calibri"/>
              </a:rPr>
              <a:t>SATISFACCION</a:t>
            </a:r>
            <a:endParaRPr sz="9800">
              <a:latin typeface="Calibri"/>
              <a:cs typeface="Calibri"/>
            </a:endParaRPr>
          </a:p>
          <a:p>
            <a:pPr marL="12700">
              <a:lnSpc>
                <a:spcPts val="11075"/>
              </a:lnSpc>
            </a:pPr>
            <a:r>
              <a:rPr sz="10100" b="1" spc="770" dirty="0">
                <a:solidFill>
                  <a:srgbClr val="051C3C"/>
                </a:solidFill>
                <a:latin typeface="Calibri"/>
                <a:cs typeface="Calibri"/>
              </a:rPr>
              <a:t>USUARIOS</a:t>
            </a:r>
            <a:endParaRPr sz="101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599028" y="0"/>
            <a:ext cx="11689080" cy="9902190"/>
            <a:chOff x="6599028" y="0"/>
            <a:chExt cx="11689080" cy="9902190"/>
          </a:xfrm>
        </p:grpSpPr>
        <p:sp>
          <p:nvSpPr>
            <p:cNvPr id="4" name="object 4"/>
            <p:cNvSpPr/>
            <p:nvPr/>
          </p:nvSpPr>
          <p:spPr>
            <a:xfrm>
              <a:off x="11801525" y="4579551"/>
              <a:ext cx="6479540" cy="5313680"/>
            </a:xfrm>
            <a:custGeom>
              <a:avLst/>
              <a:gdLst/>
              <a:ahLst/>
              <a:cxnLst/>
              <a:rect l="l" t="t" r="r" b="b"/>
              <a:pathLst>
                <a:path w="6479540" h="5313680">
                  <a:moveTo>
                    <a:pt x="54937" y="2066425"/>
                  </a:moveTo>
                  <a:lnTo>
                    <a:pt x="8868" y="2640455"/>
                  </a:lnTo>
                  <a:lnTo>
                    <a:pt x="0" y="2592204"/>
                  </a:lnTo>
                  <a:lnTo>
                    <a:pt x="38487" y="2112644"/>
                  </a:lnTo>
                  <a:lnTo>
                    <a:pt x="54937" y="2066425"/>
                  </a:lnTo>
                  <a:close/>
                </a:path>
                <a:path w="6479540" h="5313680">
                  <a:moveTo>
                    <a:pt x="75115" y="1973756"/>
                  </a:moveTo>
                  <a:lnTo>
                    <a:pt x="14009" y="2735155"/>
                  </a:lnTo>
                  <a:lnTo>
                    <a:pt x="5098" y="2687431"/>
                  </a:lnTo>
                  <a:lnTo>
                    <a:pt x="58707" y="2019449"/>
                  </a:lnTo>
                  <a:lnTo>
                    <a:pt x="75115" y="1973756"/>
                  </a:lnTo>
                  <a:close/>
                </a:path>
                <a:path w="6479540" h="5313680">
                  <a:moveTo>
                    <a:pt x="111544" y="1837344"/>
                  </a:moveTo>
                  <a:lnTo>
                    <a:pt x="28216" y="2875632"/>
                  </a:lnTo>
                  <a:lnTo>
                    <a:pt x="10282" y="2781589"/>
                  </a:lnTo>
                  <a:lnTo>
                    <a:pt x="78841" y="1927323"/>
                  </a:lnTo>
                  <a:lnTo>
                    <a:pt x="111544" y="1837344"/>
                  </a:lnTo>
                  <a:close/>
                </a:path>
                <a:path w="6479540" h="5313680">
                  <a:moveTo>
                    <a:pt x="6479016" y="4890364"/>
                  </a:moveTo>
                  <a:lnTo>
                    <a:pt x="6452332" y="4905345"/>
                  </a:lnTo>
                  <a:lnTo>
                    <a:pt x="6424841" y="4930390"/>
                  </a:lnTo>
                  <a:lnTo>
                    <a:pt x="6384740" y="4953794"/>
                  </a:lnTo>
                  <a:lnTo>
                    <a:pt x="6344690" y="4976564"/>
                  </a:lnTo>
                  <a:lnTo>
                    <a:pt x="6304691" y="4998693"/>
                  </a:lnTo>
                  <a:lnTo>
                    <a:pt x="6264745" y="5020173"/>
                  </a:lnTo>
                  <a:lnTo>
                    <a:pt x="6224851" y="5040996"/>
                  </a:lnTo>
                  <a:lnTo>
                    <a:pt x="6185011" y="5061153"/>
                  </a:lnTo>
                  <a:lnTo>
                    <a:pt x="6145225" y="5080637"/>
                  </a:lnTo>
                  <a:lnTo>
                    <a:pt x="6092834" y="5098425"/>
                  </a:lnTo>
                  <a:lnTo>
                    <a:pt x="6053158" y="5116539"/>
                  </a:lnTo>
                  <a:lnTo>
                    <a:pt x="6013537" y="5133956"/>
                  </a:lnTo>
                  <a:lnTo>
                    <a:pt x="5973974" y="5150668"/>
                  </a:lnTo>
                  <a:lnTo>
                    <a:pt x="5934467" y="5166667"/>
                  </a:lnTo>
                  <a:lnTo>
                    <a:pt x="5882359" y="5180929"/>
                  </a:lnTo>
                  <a:lnTo>
                    <a:pt x="5842969" y="5195478"/>
                  </a:lnTo>
                  <a:lnTo>
                    <a:pt x="5803638" y="5209291"/>
                  </a:lnTo>
                  <a:lnTo>
                    <a:pt x="5751708" y="5221342"/>
                  </a:lnTo>
                  <a:lnTo>
                    <a:pt x="5712497" y="5233657"/>
                  </a:lnTo>
                  <a:lnTo>
                    <a:pt x="5660688" y="5244195"/>
                  </a:lnTo>
                  <a:lnTo>
                    <a:pt x="5621600" y="5254981"/>
                  </a:lnTo>
                  <a:lnTo>
                    <a:pt x="5569914" y="5263973"/>
                  </a:lnTo>
                  <a:lnTo>
                    <a:pt x="5530952" y="5273197"/>
                  </a:lnTo>
                  <a:lnTo>
                    <a:pt x="5479393" y="5280613"/>
                  </a:lnTo>
                  <a:lnTo>
                    <a:pt x="5440558" y="5288244"/>
                  </a:lnTo>
                  <a:lnTo>
                    <a:pt x="5389129" y="5294050"/>
                  </a:lnTo>
                  <a:lnTo>
                    <a:pt x="5350424" y="5300056"/>
                  </a:lnTo>
                  <a:lnTo>
                    <a:pt x="5299127" y="5304221"/>
                  </a:lnTo>
                  <a:lnTo>
                    <a:pt x="5247896" y="5307554"/>
                  </a:lnTo>
                  <a:lnTo>
                    <a:pt x="5209392" y="5311062"/>
                  </a:lnTo>
                  <a:lnTo>
                    <a:pt x="5158297" y="5312707"/>
                  </a:lnTo>
                  <a:lnTo>
                    <a:pt x="5107270" y="5313495"/>
                  </a:lnTo>
                  <a:lnTo>
                    <a:pt x="5056313" y="5313418"/>
                  </a:lnTo>
                  <a:lnTo>
                    <a:pt x="5018085" y="5313485"/>
                  </a:lnTo>
                  <a:lnTo>
                    <a:pt x="4967268" y="5311657"/>
                  </a:lnTo>
                  <a:lnTo>
                    <a:pt x="4916523" y="5308940"/>
                  </a:lnTo>
                  <a:lnTo>
                    <a:pt x="4865850" y="5305326"/>
                  </a:lnTo>
                  <a:lnTo>
                    <a:pt x="4815255" y="5300730"/>
                  </a:lnTo>
                  <a:lnTo>
                    <a:pt x="4764746" y="5295076"/>
                  </a:lnTo>
                  <a:lnTo>
                    <a:pt x="4714320" y="5288372"/>
                  </a:lnTo>
                  <a:lnTo>
                    <a:pt x="4663979" y="5280629"/>
                  </a:lnTo>
                  <a:lnTo>
                    <a:pt x="4613719" y="5271855"/>
                  </a:lnTo>
                  <a:lnTo>
                    <a:pt x="4563542" y="5262061"/>
                  </a:lnTo>
                  <a:lnTo>
                    <a:pt x="4513446" y="5251255"/>
                  </a:lnTo>
                  <a:lnTo>
                    <a:pt x="4463430" y="5239447"/>
                  </a:lnTo>
                  <a:lnTo>
                    <a:pt x="4413494" y="5226646"/>
                  </a:lnTo>
                  <a:lnTo>
                    <a:pt x="4363637" y="5212861"/>
                  </a:lnTo>
                  <a:lnTo>
                    <a:pt x="4313858" y="5198102"/>
                  </a:lnTo>
                  <a:lnTo>
                    <a:pt x="4264157" y="5182379"/>
                  </a:lnTo>
                  <a:lnTo>
                    <a:pt x="4214532" y="5165700"/>
                  </a:lnTo>
                  <a:lnTo>
                    <a:pt x="4164983" y="5148075"/>
                  </a:lnTo>
                  <a:lnTo>
                    <a:pt x="4115510" y="5129513"/>
                  </a:lnTo>
                  <a:lnTo>
                    <a:pt x="4078770" y="5111040"/>
                  </a:lnTo>
                  <a:lnTo>
                    <a:pt x="4029444" y="5090633"/>
                  </a:lnTo>
                  <a:lnTo>
                    <a:pt x="3980192" y="5069317"/>
                  </a:lnTo>
                  <a:lnTo>
                    <a:pt x="3943670" y="5048118"/>
                  </a:lnTo>
                  <a:lnTo>
                    <a:pt x="3894561" y="5025013"/>
                  </a:lnTo>
                  <a:lnTo>
                    <a:pt x="3845523" y="5001028"/>
                  </a:lnTo>
                  <a:lnTo>
                    <a:pt x="3809214" y="4977187"/>
                  </a:lnTo>
                  <a:lnTo>
                    <a:pt x="3760315" y="4951468"/>
                  </a:lnTo>
                  <a:lnTo>
                    <a:pt x="3724143" y="4925913"/>
                  </a:lnTo>
                  <a:lnTo>
                    <a:pt x="3675380" y="4898499"/>
                  </a:lnTo>
                  <a:lnTo>
                    <a:pt x="3639343" y="4871267"/>
                  </a:lnTo>
                  <a:lnTo>
                    <a:pt x="3586765" y="4891387"/>
                  </a:lnTo>
                  <a:lnTo>
                    <a:pt x="3546913" y="4911689"/>
                  </a:lnTo>
                  <a:lnTo>
                    <a:pt x="3507129" y="4931149"/>
                  </a:lnTo>
                  <a:lnTo>
                    <a:pt x="3454754" y="4948740"/>
                  </a:lnTo>
                  <a:lnTo>
                    <a:pt x="3402448" y="4965469"/>
                  </a:lnTo>
                  <a:lnTo>
                    <a:pt x="3362871" y="4982342"/>
                  </a:lnTo>
                  <a:lnTo>
                    <a:pt x="3310706" y="4997319"/>
                  </a:lnTo>
                  <a:lnTo>
                    <a:pt x="3271271" y="5012423"/>
                  </a:lnTo>
                  <a:lnTo>
                    <a:pt x="3219249" y="5025610"/>
                  </a:lnTo>
                  <a:lnTo>
                    <a:pt x="3167300" y="5037890"/>
                  </a:lnTo>
                  <a:lnTo>
                    <a:pt x="3115425" y="5049251"/>
                  </a:lnTo>
                  <a:lnTo>
                    <a:pt x="3076284" y="5060701"/>
                  </a:lnTo>
                  <a:lnTo>
                    <a:pt x="3024558" y="5070198"/>
                  </a:lnTo>
                  <a:lnTo>
                    <a:pt x="2972909" y="5078749"/>
                  </a:lnTo>
                  <a:lnTo>
                    <a:pt x="2921336" y="5086345"/>
                  </a:lnTo>
                  <a:lnTo>
                    <a:pt x="2869840" y="5092976"/>
                  </a:lnTo>
                  <a:lnTo>
                    <a:pt x="2818423" y="5098633"/>
                  </a:lnTo>
                  <a:lnTo>
                    <a:pt x="2767085" y="5103306"/>
                  </a:lnTo>
                  <a:lnTo>
                    <a:pt x="2715826" y="5106986"/>
                  </a:lnTo>
                  <a:lnTo>
                    <a:pt x="2664648" y="5109664"/>
                  </a:lnTo>
                  <a:lnTo>
                    <a:pt x="2613550" y="5111331"/>
                  </a:lnTo>
                  <a:lnTo>
                    <a:pt x="2562535" y="5111977"/>
                  </a:lnTo>
                  <a:lnTo>
                    <a:pt x="2511603" y="5111592"/>
                  </a:lnTo>
                  <a:lnTo>
                    <a:pt x="2460754" y="5110168"/>
                  </a:lnTo>
                  <a:lnTo>
                    <a:pt x="2409989" y="5107695"/>
                  </a:lnTo>
                  <a:lnTo>
                    <a:pt x="2359309" y="5104163"/>
                  </a:lnTo>
                  <a:lnTo>
                    <a:pt x="2308708" y="5099648"/>
                  </a:lnTo>
                  <a:lnTo>
                    <a:pt x="2258179" y="5094238"/>
                  </a:lnTo>
                  <a:lnTo>
                    <a:pt x="2207721" y="5087939"/>
                  </a:lnTo>
                  <a:lnTo>
                    <a:pt x="2157334" y="5080759"/>
                  </a:lnTo>
                  <a:lnTo>
                    <a:pt x="2119676" y="5073724"/>
                  </a:lnTo>
                  <a:lnTo>
                    <a:pt x="2069428" y="5064808"/>
                  </a:lnTo>
                  <a:lnTo>
                    <a:pt x="2019249" y="5055036"/>
                  </a:lnTo>
                  <a:lnTo>
                    <a:pt x="1969138" y="5044416"/>
                  </a:lnTo>
                  <a:lnTo>
                    <a:pt x="1931754" y="5033971"/>
                  </a:lnTo>
                  <a:lnTo>
                    <a:pt x="1881777" y="5021678"/>
                  </a:lnTo>
                  <a:lnTo>
                    <a:pt x="1844526" y="5009576"/>
                  </a:lnTo>
                  <a:lnTo>
                    <a:pt x="1794681" y="4995642"/>
                  </a:lnTo>
                  <a:lnTo>
                    <a:pt x="1744901" y="4980900"/>
                  </a:lnTo>
                  <a:lnTo>
                    <a:pt x="1707844" y="4966372"/>
                  </a:lnTo>
                  <a:lnTo>
                    <a:pt x="1658192" y="4950037"/>
                  </a:lnTo>
                  <a:lnTo>
                    <a:pt x="1621262" y="4933932"/>
                  </a:lnTo>
                  <a:lnTo>
                    <a:pt x="1571735" y="4916035"/>
                  </a:lnTo>
                  <a:lnTo>
                    <a:pt x="1534929" y="4898385"/>
                  </a:lnTo>
                  <a:lnTo>
                    <a:pt x="1498184" y="4879974"/>
                  </a:lnTo>
                  <a:lnTo>
                    <a:pt x="1448840" y="4859795"/>
                  </a:lnTo>
                  <a:lnTo>
                    <a:pt x="1412215" y="4839887"/>
                  </a:lnTo>
                  <a:lnTo>
                    <a:pt x="1362990" y="4818225"/>
                  </a:lnTo>
                  <a:lnTo>
                    <a:pt x="1326483" y="4796851"/>
                  </a:lnTo>
                  <a:lnTo>
                    <a:pt x="1290034" y="4774756"/>
                  </a:lnTo>
                  <a:lnTo>
                    <a:pt x="1253642" y="4751949"/>
                  </a:lnTo>
                  <a:lnTo>
                    <a:pt x="1204647" y="4727420"/>
                  </a:lnTo>
                  <a:lnTo>
                    <a:pt x="1168368" y="4703210"/>
                  </a:lnTo>
                  <a:lnTo>
                    <a:pt x="1132143" y="4678311"/>
                  </a:lnTo>
                  <a:lnTo>
                    <a:pt x="1095974" y="4652730"/>
                  </a:lnTo>
                  <a:lnTo>
                    <a:pt x="1059858" y="4626477"/>
                  </a:lnTo>
                  <a:lnTo>
                    <a:pt x="1023796" y="4599559"/>
                  </a:lnTo>
                  <a:lnTo>
                    <a:pt x="987787" y="4571983"/>
                  </a:lnTo>
                  <a:lnTo>
                    <a:pt x="951829" y="4543758"/>
                  </a:lnTo>
                  <a:lnTo>
                    <a:pt x="915924" y="4514892"/>
                  </a:lnTo>
                  <a:lnTo>
                    <a:pt x="880069" y="4485392"/>
                  </a:lnTo>
                  <a:lnTo>
                    <a:pt x="844264" y="4455267"/>
                  </a:lnTo>
                  <a:lnTo>
                    <a:pt x="821168" y="4425541"/>
                  </a:lnTo>
                  <a:lnTo>
                    <a:pt x="785461" y="4394189"/>
                  </a:lnTo>
                  <a:lnTo>
                    <a:pt x="749803" y="4362236"/>
                  </a:lnTo>
                  <a:lnTo>
                    <a:pt x="714193" y="4329689"/>
                  </a:lnTo>
                  <a:lnTo>
                    <a:pt x="691289" y="4297573"/>
                  </a:lnTo>
                  <a:lnTo>
                    <a:pt x="655772" y="4263863"/>
                  </a:lnTo>
                  <a:lnTo>
                    <a:pt x="632960" y="4230599"/>
                  </a:lnTo>
                  <a:lnTo>
                    <a:pt x="597533" y="4195758"/>
                  </a:lnTo>
                  <a:lnTo>
                    <a:pt x="574811" y="4161379"/>
                  </a:lnTo>
                  <a:lnTo>
                    <a:pt x="539473" y="4125439"/>
                  </a:lnTo>
                  <a:lnTo>
                    <a:pt x="516837" y="4089976"/>
                  </a:lnTo>
                  <a:lnTo>
                    <a:pt x="494244" y="4053984"/>
                  </a:lnTo>
                  <a:lnTo>
                    <a:pt x="459033" y="4016454"/>
                  </a:lnTo>
                  <a:lnTo>
                    <a:pt x="436523" y="3979426"/>
                  </a:lnTo>
                  <a:lnTo>
                    <a:pt x="391625" y="3903861"/>
                  </a:lnTo>
                  <a:lnTo>
                    <a:pt x="346883" y="3826336"/>
                  </a:lnTo>
                  <a:lnTo>
                    <a:pt x="302294" y="3746914"/>
                  </a:lnTo>
                  <a:lnTo>
                    <a:pt x="257851" y="3665660"/>
                  </a:lnTo>
                  <a:lnTo>
                    <a:pt x="213551" y="3582637"/>
                  </a:lnTo>
                  <a:lnTo>
                    <a:pt x="204112" y="3541498"/>
                  </a:lnTo>
                  <a:lnTo>
                    <a:pt x="182047" y="3498925"/>
                  </a:lnTo>
                  <a:lnTo>
                    <a:pt x="172674" y="3456958"/>
                  </a:lnTo>
                  <a:lnTo>
                    <a:pt x="150675" y="3413572"/>
                  </a:lnTo>
                  <a:lnTo>
                    <a:pt x="141366" y="3370808"/>
                  </a:lnTo>
                  <a:lnTo>
                    <a:pt x="119429" y="3326641"/>
                  </a:lnTo>
                  <a:lnTo>
                    <a:pt x="100964" y="3239212"/>
                  </a:lnTo>
                  <a:lnTo>
                    <a:pt x="79116" y="3193934"/>
                  </a:lnTo>
                  <a:lnTo>
                    <a:pt x="24560" y="2921193"/>
                  </a:lnTo>
                  <a:lnTo>
                    <a:pt x="115201" y="1791782"/>
                  </a:lnTo>
                  <a:lnTo>
                    <a:pt x="212556" y="1531233"/>
                  </a:lnTo>
                  <a:lnTo>
                    <a:pt x="241346" y="1490019"/>
                  </a:lnTo>
                  <a:lnTo>
                    <a:pt x="273518" y="1406654"/>
                  </a:lnTo>
                  <a:lnTo>
                    <a:pt x="302218" y="1366551"/>
                  </a:lnTo>
                  <a:lnTo>
                    <a:pt x="318228" y="1325819"/>
                  </a:lnTo>
                  <a:lnTo>
                    <a:pt x="346865" y="1286497"/>
                  </a:lnTo>
                  <a:lnTo>
                    <a:pt x="362811" y="1246561"/>
                  </a:lnTo>
                  <a:lnTo>
                    <a:pt x="391383" y="1208052"/>
                  </a:lnTo>
                  <a:lnTo>
                    <a:pt x="407263" y="1168945"/>
                  </a:lnTo>
                  <a:lnTo>
                    <a:pt x="464237" y="1094050"/>
                  </a:lnTo>
                  <a:lnTo>
                    <a:pt x="521069" y="1020924"/>
                  </a:lnTo>
                  <a:lnTo>
                    <a:pt x="577754" y="949630"/>
                  </a:lnTo>
                  <a:lnTo>
                    <a:pt x="634287" y="880233"/>
                  </a:lnTo>
                  <a:lnTo>
                    <a:pt x="690662" y="812795"/>
                  </a:lnTo>
                  <a:lnTo>
                    <a:pt x="718790" y="779831"/>
                  </a:lnTo>
                  <a:lnTo>
                    <a:pt x="759535" y="748397"/>
                  </a:lnTo>
                  <a:lnTo>
                    <a:pt x="787579" y="716469"/>
                  </a:lnTo>
                  <a:lnTo>
                    <a:pt x="815581" y="685070"/>
                  </a:lnTo>
                  <a:lnTo>
                    <a:pt x="856198" y="655226"/>
                  </a:lnTo>
                  <a:lnTo>
                    <a:pt x="884113" y="624911"/>
                  </a:lnTo>
                  <a:lnTo>
                    <a:pt x="924642" y="596166"/>
                  </a:lnTo>
                  <a:lnTo>
                    <a:pt x="952467" y="566966"/>
                  </a:lnTo>
                  <a:lnTo>
                    <a:pt x="992906" y="539352"/>
                  </a:lnTo>
                  <a:lnTo>
                    <a:pt x="1020639" y="511299"/>
                  </a:lnTo>
                  <a:lnTo>
                    <a:pt x="1060984" y="484849"/>
                  </a:lnTo>
                  <a:lnTo>
                    <a:pt x="1101282" y="458991"/>
                  </a:lnTo>
                  <a:lnTo>
                    <a:pt x="1141532" y="433735"/>
                  </a:lnTo>
                  <a:lnTo>
                    <a:pt x="1169073" y="408073"/>
                  </a:lnTo>
                  <a:lnTo>
                    <a:pt x="1209224" y="384044"/>
                  </a:lnTo>
                  <a:lnTo>
                    <a:pt x="1249325" y="360640"/>
                  </a:lnTo>
                  <a:lnTo>
                    <a:pt x="1289375" y="337870"/>
                  </a:lnTo>
                  <a:lnTo>
                    <a:pt x="1329373" y="315740"/>
                  </a:lnTo>
                  <a:lnTo>
                    <a:pt x="1369319" y="294261"/>
                  </a:lnTo>
                  <a:lnTo>
                    <a:pt x="1409213" y="273438"/>
                  </a:lnTo>
                  <a:lnTo>
                    <a:pt x="1449053" y="253281"/>
                  </a:lnTo>
                  <a:lnTo>
                    <a:pt x="1488839" y="233796"/>
                  </a:lnTo>
                  <a:lnTo>
                    <a:pt x="1528571" y="214993"/>
                  </a:lnTo>
                  <a:lnTo>
                    <a:pt x="1568247" y="196879"/>
                  </a:lnTo>
                  <a:lnTo>
                    <a:pt x="1620527" y="180478"/>
                  </a:lnTo>
                  <a:lnTo>
                    <a:pt x="1660091" y="163766"/>
                  </a:lnTo>
                  <a:lnTo>
                    <a:pt x="1699597" y="147767"/>
                  </a:lnTo>
                  <a:lnTo>
                    <a:pt x="1739046" y="132489"/>
                  </a:lnTo>
                  <a:lnTo>
                    <a:pt x="1791095" y="118955"/>
                  </a:lnTo>
                  <a:lnTo>
                    <a:pt x="1830426" y="105143"/>
                  </a:lnTo>
                  <a:lnTo>
                    <a:pt x="1882357" y="93091"/>
                  </a:lnTo>
                  <a:lnTo>
                    <a:pt x="1921568" y="80776"/>
                  </a:lnTo>
                  <a:lnTo>
                    <a:pt x="1960717" y="69222"/>
                  </a:lnTo>
                  <a:lnTo>
                    <a:pt x="2012465" y="59453"/>
                  </a:lnTo>
                  <a:lnTo>
                    <a:pt x="2051491" y="49444"/>
                  </a:lnTo>
                  <a:lnTo>
                    <a:pt x="2103113" y="41236"/>
                  </a:lnTo>
                  <a:lnTo>
                    <a:pt x="2142012" y="32805"/>
                  </a:lnTo>
                  <a:lnTo>
                    <a:pt x="2193506" y="26190"/>
                  </a:lnTo>
                  <a:lnTo>
                    <a:pt x="2244935" y="20384"/>
                  </a:lnTo>
                  <a:lnTo>
                    <a:pt x="2283640" y="14378"/>
                  </a:lnTo>
                  <a:lnTo>
                    <a:pt x="2334938" y="10213"/>
                  </a:lnTo>
                  <a:lnTo>
                    <a:pt x="2373509" y="5864"/>
                  </a:lnTo>
                  <a:lnTo>
                    <a:pt x="2424672" y="3371"/>
                  </a:lnTo>
                  <a:lnTo>
                    <a:pt x="2475768" y="1727"/>
                  </a:lnTo>
                  <a:lnTo>
                    <a:pt x="2526794" y="939"/>
                  </a:lnTo>
                  <a:lnTo>
                    <a:pt x="2565092" y="0"/>
                  </a:lnTo>
                  <a:lnTo>
                    <a:pt x="2615979" y="948"/>
                  </a:lnTo>
                  <a:lnTo>
                    <a:pt x="2666796" y="2777"/>
                  </a:lnTo>
                  <a:lnTo>
                    <a:pt x="2717541" y="5494"/>
                  </a:lnTo>
                  <a:lnTo>
                    <a:pt x="2768215" y="9107"/>
                  </a:lnTo>
                  <a:lnTo>
                    <a:pt x="2818809" y="13710"/>
                  </a:lnTo>
                  <a:lnTo>
                    <a:pt x="2869317" y="19383"/>
                  </a:lnTo>
                  <a:lnTo>
                    <a:pt x="2919740" y="26115"/>
                  </a:lnTo>
                  <a:lnTo>
                    <a:pt x="2970078" y="33896"/>
                  </a:lnTo>
                  <a:lnTo>
                    <a:pt x="3020334" y="42715"/>
                  </a:lnTo>
                  <a:lnTo>
                    <a:pt x="3070507" y="52560"/>
                  </a:lnTo>
                  <a:lnTo>
                    <a:pt x="3120599" y="63421"/>
                  </a:lnTo>
                  <a:lnTo>
                    <a:pt x="3170610" y="75286"/>
                  </a:lnTo>
                  <a:lnTo>
                    <a:pt x="3220541" y="88146"/>
                  </a:lnTo>
                  <a:lnTo>
                    <a:pt x="3270394" y="101988"/>
                  </a:lnTo>
                  <a:lnTo>
                    <a:pt x="3320168" y="116803"/>
                  </a:lnTo>
                  <a:lnTo>
                    <a:pt x="3369865" y="132579"/>
                  </a:lnTo>
                  <a:lnTo>
                    <a:pt x="3419486" y="149305"/>
                  </a:lnTo>
                  <a:lnTo>
                    <a:pt x="3469032" y="166970"/>
                  </a:lnTo>
                  <a:lnTo>
                    <a:pt x="3505844" y="184548"/>
                  </a:lnTo>
                  <a:lnTo>
                    <a:pt x="3555241" y="204059"/>
                  </a:lnTo>
                  <a:lnTo>
                    <a:pt x="3604566" y="224477"/>
                  </a:lnTo>
                  <a:lnTo>
                    <a:pt x="3653819" y="245790"/>
                  </a:lnTo>
                  <a:lnTo>
                    <a:pt x="3690341" y="266972"/>
                  </a:lnTo>
                  <a:lnTo>
                    <a:pt x="3739453" y="290044"/>
                  </a:lnTo>
                  <a:lnTo>
                    <a:pt x="3775836" y="312963"/>
                  </a:lnTo>
                  <a:lnTo>
                    <a:pt x="3824810" y="337750"/>
                  </a:lnTo>
                  <a:lnTo>
                    <a:pt x="3873717" y="363378"/>
                  </a:lnTo>
                  <a:lnTo>
                    <a:pt x="3909897" y="388820"/>
                  </a:lnTo>
                  <a:lnTo>
                    <a:pt x="3946012" y="415081"/>
                  </a:lnTo>
                  <a:lnTo>
                    <a:pt x="3994722" y="443167"/>
                  </a:lnTo>
                  <a:lnTo>
                    <a:pt x="4034627" y="422193"/>
                  </a:lnTo>
                  <a:lnTo>
                    <a:pt x="4087128" y="403044"/>
                  </a:lnTo>
                  <a:lnTo>
                    <a:pt x="4126903" y="383697"/>
                  </a:lnTo>
                  <a:lnTo>
                    <a:pt x="4179270" y="366197"/>
                  </a:lnTo>
                  <a:lnTo>
                    <a:pt x="4218911" y="348522"/>
                  </a:lnTo>
                  <a:lnTo>
                    <a:pt x="4271143" y="332715"/>
                  </a:lnTo>
                  <a:lnTo>
                    <a:pt x="4323306" y="317771"/>
                  </a:lnTo>
                  <a:lnTo>
                    <a:pt x="4362739" y="302685"/>
                  </a:lnTo>
                  <a:lnTo>
                    <a:pt x="4414761" y="289499"/>
                  </a:lnTo>
                  <a:lnTo>
                    <a:pt x="4466711" y="277209"/>
                  </a:lnTo>
                  <a:lnTo>
                    <a:pt x="4505928" y="264810"/>
                  </a:lnTo>
                  <a:lnTo>
                    <a:pt x="4557731" y="254344"/>
                  </a:lnTo>
                  <a:lnTo>
                    <a:pt x="4609460" y="244806"/>
                  </a:lnTo>
                  <a:lnTo>
                    <a:pt x="4661114" y="236208"/>
                  </a:lnTo>
                  <a:lnTo>
                    <a:pt x="4712691" y="228560"/>
                  </a:lnTo>
                  <a:lnTo>
                    <a:pt x="4764191" y="221874"/>
                  </a:lnTo>
                  <a:lnTo>
                    <a:pt x="4815613" y="216159"/>
                  </a:lnTo>
                  <a:lnTo>
                    <a:pt x="4866956" y="211427"/>
                  </a:lnTo>
                  <a:lnTo>
                    <a:pt x="4918219" y="207689"/>
                  </a:lnTo>
                  <a:lnTo>
                    <a:pt x="4969402" y="204956"/>
                  </a:lnTo>
                  <a:lnTo>
                    <a:pt x="5020503" y="203239"/>
                  </a:lnTo>
                  <a:lnTo>
                    <a:pt x="5071522" y="202548"/>
                  </a:lnTo>
                  <a:lnTo>
                    <a:pt x="5122457" y="202895"/>
                  </a:lnTo>
                  <a:lnTo>
                    <a:pt x="5173309" y="204291"/>
                  </a:lnTo>
                  <a:lnTo>
                    <a:pt x="5224075" y="206745"/>
                  </a:lnTo>
                  <a:lnTo>
                    <a:pt x="5274755" y="210271"/>
                  </a:lnTo>
                  <a:lnTo>
                    <a:pt x="5325356" y="214785"/>
                  </a:lnTo>
                  <a:lnTo>
                    <a:pt x="5375885" y="220196"/>
                  </a:lnTo>
                  <a:lnTo>
                    <a:pt x="5426343" y="226495"/>
                  </a:lnTo>
                  <a:lnTo>
                    <a:pt x="5464071" y="232658"/>
                  </a:lnTo>
                  <a:lnTo>
                    <a:pt x="5514388" y="240710"/>
                  </a:lnTo>
                  <a:lnTo>
                    <a:pt x="5564636" y="249625"/>
                  </a:lnTo>
                  <a:lnTo>
                    <a:pt x="5614815" y="259397"/>
                  </a:lnTo>
                  <a:lnTo>
                    <a:pt x="5652267" y="269002"/>
                  </a:lnTo>
                  <a:lnTo>
                    <a:pt x="5702310" y="280462"/>
                  </a:lnTo>
                  <a:lnTo>
                    <a:pt x="5752287" y="292756"/>
                  </a:lnTo>
                  <a:lnTo>
                    <a:pt x="5789538" y="304857"/>
                  </a:lnTo>
                  <a:lnTo>
                    <a:pt x="5839384" y="318791"/>
                  </a:lnTo>
                  <a:lnTo>
                    <a:pt x="5876504" y="332518"/>
                  </a:lnTo>
                  <a:lnTo>
                    <a:pt x="5926220" y="348061"/>
                  </a:lnTo>
                  <a:lnTo>
                    <a:pt x="5963213" y="363381"/>
                  </a:lnTo>
                  <a:lnTo>
                    <a:pt x="6012803" y="380502"/>
                  </a:lnTo>
                  <a:lnTo>
                    <a:pt x="6049670" y="397383"/>
                  </a:lnTo>
                  <a:lnTo>
                    <a:pt x="6099136" y="416049"/>
                  </a:lnTo>
                  <a:lnTo>
                    <a:pt x="6135881" y="434459"/>
                  </a:lnTo>
                  <a:lnTo>
                    <a:pt x="6185224" y="454639"/>
                  </a:lnTo>
                  <a:lnTo>
                    <a:pt x="6221849" y="474547"/>
                  </a:lnTo>
                  <a:lnTo>
                    <a:pt x="6258415" y="495192"/>
                  </a:lnTo>
                  <a:lnTo>
                    <a:pt x="6307581" y="517582"/>
                  </a:lnTo>
                  <a:lnTo>
                    <a:pt x="6344030" y="539677"/>
                  </a:lnTo>
                  <a:lnTo>
                    <a:pt x="6380422" y="562485"/>
                  </a:lnTo>
                  <a:lnTo>
                    <a:pt x="6416758" y="585998"/>
                  </a:lnTo>
                  <a:lnTo>
                    <a:pt x="6453037" y="610208"/>
                  </a:lnTo>
                  <a:lnTo>
                    <a:pt x="6477374" y="624479"/>
                  </a:lnTo>
                  <a:lnTo>
                    <a:pt x="6479016" y="4890364"/>
                  </a:lnTo>
                  <a:close/>
                </a:path>
              </a:pathLst>
            </a:custGeom>
            <a:solidFill>
              <a:srgbClr val="4B48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01525" y="4580403"/>
              <a:ext cx="6486472" cy="531349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99028" y="0"/>
              <a:ext cx="6909814" cy="454510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28438" y="1971587"/>
              <a:ext cx="9782174" cy="317182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923876" y="0"/>
            <a:ext cx="2364740" cy="4688205"/>
            <a:chOff x="15923876" y="0"/>
            <a:chExt cx="2364740" cy="4688205"/>
          </a:xfrm>
        </p:grpSpPr>
        <p:sp>
          <p:nvSpPr>
            <p:cNvPr id="3" name="object 3"/>
            <p:cNvSpPr/>
            <p:nvPr/>
          </p:nvSpPr>
          <p:spPr>
            <a:xfrm>
              <a:off x="15923876" y="0"/>
              <a:ext cx="2364740" cy="4688205"/>
            </a:xfrm>
            <a:custGeom>
              <a:avLst/>
              <a:gdLst/>
              <a:ahLst/>
              <a:cxnLst/>
              <a:rect l="l" t="t" r="r" b="b"/>
              <a:pathLst>
                <a:path w="2364740" h="4688205">
                  <a:moveTo>
                    <a:pt x="1805893" y="4642764"/>
                  </a:moveTo>
                  <a:lnTo>
                    <a:pt x="1758455" y="4632649"/>
                  </a:lnTo>
                  <a:lnTo>
                    <a:pt x="1711628" y="4621627"/>
                  </a:lnTo>
                  <a:lnTo>
                    <a:pt x="1665253" y="4609676"/>
                  </a:lnTo>
                  <a:lnTo>
                    <a:pt x="1619337" y="4596810"/>
                  </a:lnTo>
                  <a:lnTo>
                    <a:pt x="1573889" y="4583039"/>
                  </a:lnTo>
                  <a:lnTo>
                    <a:pt x="1528917" y="4568376"/>
                  </a:lnTo>
                  <a:lnTo>
                    <a:pt x="1484427" y="4552834"/>
                  </a:lnTo>
                  <a:lnTo>
                    <a:pt x="1440430" y="4536423"/>
                  </a:lnTo>
                  <a:lnTo>
                    <a:pt x="1396931" y="4519155"/>
                  </a:lnTo>
                  <a:lnTo>
                    <a:pt x="1353940" y="4501044"/>
                  </a:lnTo>
                  <a:lnTo>
                    <a:pt x="1311464" y="4482100"/>
                  </a:lnTo>
                  <a:lnTo>
                    <a:pt x="1269511" y="4462336"/>
                  </a:lnTo>
                  <a:lnTo>
                    <a:pt x="1228089" y="4441763"/>
                  </a:lnTo>
                  <a:lnTo>
                    <a:pt x="1187206" y="4420394"/>
                  </a:lnTo>
                  <a:lnTo>
                    <a:pt x="1146870" y="4398240"/>
                  </a:lnTo>
                  <a:lnTo>
                    <a:pt x="1107089" y="4375314"/>
                  </a:lnTo>
                  <a:lnTo>
                    <a:pt x="1067871" y="4351628"/>
                  </a:lnTo>
                  <a:lnTo>
                    <a:pt x="1029223" y="4327192"/>
                  </a:lnTo>
                  <a:lnTo>
                    <a:pt x="991154" y="4302020"/>
                  </a:lnTo>
                  <a:lnTo>
                    <a:pt x="953672" y="4276124"/>
                  </a:lnTo>
                  <a:lnTo>
                    <a:pt x="916784" y="4249514"/>
                  </a:lnTo>
                  <a:lnTo>
                    <a:pt x="880499" y="4222204"/>
                  </a:lnTo>
                  <a:lnTo>
                    <a:pt x="844824" y="4194205"/>
                  </a:lnTo>
                  <a:lnTo>
                    <a:pt x="809768" y="4165529"/>
                  </a:lnTo>
                  <a:lnTo>
                    <a:pt x="775338" y="4136188"/>
                  </a:lnTo>
                  <a:lnTo>
                    <a:pt x="741542" y="4106195"/>
                  </a:lnTo>
                  <a:lnTo>
                    <a:pt x="708389" y="4075560"/>
                  </a:lnTo>
                  <a:lnTo>
                    <a:pt x="675885" y="4044296"/>
                  </a:lnTo>
                  <a:lnTo>
                    <a:pt x="644040" y="4012415"/>
                  </a:lnTo>
                  <a:lnTo>
                    <a:pt x="612861" y="3979929"/>
                  </a:lnTo>
                  <a:lnTo>
                    <a:pt x="582355" y="3946850"/>
                  </a:lnTo>
                  <a:lnTo>
                    <a:pt x="552532" y="3913190"/>
                  </a:lnTo>
                  <a:lnTo>
                    <a:pt x="523398" y="3878960"/>
                  </a:lnTo>
                  <a:lnTo>
                    <a:pt x="494963" y="3844173"/>
                  </a:lnTo>
                  <a:lnTo>
                    <a:pt x="467232" y="3808841"/>
                  </a:lnTo>
                  <a:lnTo>
                    <a:pt x="440216" y="3772975"/>
                  </a:lnTo>
                  <a:lnTo>
                    <a:pt x="413921" y="3736588"/>
                  </a:lnTo>
                  <a:lnTo>
                    <a:pt x="388356" y="3699692"/>
                  </a:lnTo>
                  <a:lnTo>
                    <a:pt x="363528" y="3662298"/>
                  </a:lnTo>
                  <a:lnTo>
                    <a:pt x="339446" y="3624418"/>
                  </a:lnTo>
                  <a:lnTo>
                    <a:pt x="316117" y="3586065"/>
                  </a:lnTo>
                  <a:lnTo>
                    <a:pt x="293549" y="3547250"/>
                  </a:lnTo>
                  <a:lnTo>
                    <a:pt x="271750" y="3507986"/>
                  </a:lnTo>
                  <a:lnTo>
                    <a:pt x="250729" y="3468284"/>
                  </a:lnTo>
                  <a:lnTo>
                    <a:pt x="230493" y="3428156"/>
                  </a:lnTo>
                  <a:lnTo>
                    <a:pt x="211050" y="3387614"/>
                  </a:lnTo>
                  <a:lnTo>
                    <a:pt x="192407" y="3346671"/>
                  </a:lnTo>
                  <a:lnTo>
                    <a:pt x="174574" y="3305337"/>
                  </a:lnTo>
                  <a:lnTo>
                    <a:pt x="157558" y="3263626"/>
                  </a:lnTo>
                  <a:lnTo>
                    <a:pt x="141366" y="3221548"/>
                  </a:lnTo>
                  <a:lnTo>
                    <a:pt x="126008" y="3179117"/>
                  </a:lnTo>
                  <a:lnTo>
                    <a:pt x="111489" y="3136344"/>
                  </a:lnTo>
                  <a:lnTo>
                    <a:pt x="97820" y="3093240"/>
                  </a:lnTo>
                  <a:lnTo>
                    <a:pt x="85007" y="3049819"/>
                  </a:lnTo>
                  <a:lnTo>
                    <a:pt x="73059" y="3006091"/>
                  </a:lnTo>
                  <a:lnTo>
                    <a:pt x="61983" y="2962069"/>
                  </a:lnTo>
                  <a:lnTo>
                    <a:pt x="51787" y="2917765"/>
                  </a:lnTo>
                  <a:lnTo>
                    <a:pt x="42480" y="2873190"/>
                  </a:lnTo>
                  <a:lnTo>
                    <a:pt x="34069" y="2828357"/>
                  </a:lnTo>
                  <a:lnTo>
                    <a:pt x="26562" y="2783278"/>
                  </a:lnTo>
                  <a:lnTo>
                    <a:pt x="19968" y="2737964"/>
                  </a:lnTo>
                  <a:lnTo>
                    <a:pt x="14293" y="2692428"/>
                  </a:lnTo>
                  <a:lnTo>
                    <a:pt x="9546" y="2646681"/>
                  </a:lnTo>
                  <a:lnTo>
                    <a:pt x="5736" y="2600736"/>
                  </a:lnTo>
                  <a:lnTo>
                    <a:pt x="2869" y="2554604"/>
                  </a:lnTo>
                  <a:lnTo>
                    <a:pt x="955" y="2508298"/>
                  </a:lnTo>
                  <a:lnTo>
                    <a:pt x="0" y="2461829"/>
                  </a:lnTo>
                  <a:lnTo>
                    <a:pt x="12" y="2415209"/>
                  </a:lnTo>
                  <a:lnTo>
                    <a:pt x="1001" y="2368450"/>
                  </a:lnTo>
                  <a:lnTo>
                    <a:pt x="2973" y="2321565"/>
                  </a:lnTo>
                  <a:lnTo>
                    <a:pt x="5936" y="2274564"/>
                  </a:lnTo>
                  <a:lnTo>
                    <a:pt x="9899" y="2227461"/>
                  </a:lnTo>
                  <a:lnTo>
                    <a:pt x="14869" y="2180267"/>
                  </a:lnTo>
                  <a:lnTo>
                    <a:pt x="20855" y="2132994"/>
                  </a:lnTo>
                  <a:lnTo>
                    <a:pt x="27864" y="2085654"/>
                  </a:lnTo>
                  <a:lnTo>
                    <a:pt x="35905" y="2038258"/>
                  </a:lnTo>
                  <a:lnTo>
                    <a:pt x="44984" y="1990820"/>
                  </a:lnTo>
                  <a:lnTo>
                    <a:pt x="56015" y="1939329"/>
                  </a:lnTo>
                  <a:lnTo>
                    <a:pt x="68157" y="1888371"/>
                  </a:lnTo>
                  <a:lnTo>
                    <a:pt x="81395" y="1837956"/>
                  </a:lnTo>
                  <a:lnTo>
                    <a:pt x="95715" y="1788095"/>
                  </a:lnTo>
                  <a:lnTo>
                    <a:pt x="111102" y="1738796"/>
                  </a:lnTo>
                  <a:lnTo>
                    <a:pt x="127543" y="1690071"/>
                  </a:lnTo>
                  <a:lnTo>
                    <a:pt x="145023" y="1641929"/>
                  </a:lnTo>
                  <a:lnTo>
                    <a:pt x="163528" y="1594380"/>
                  </a:lnTo>
                  <a:lnTo>
                    <a:pt x="183044" y="1547434"/>
                  </a:lnTo>
                  <a:lnTo>
                    <a:pt x="203557" y="1501101"/>
                  </a:lnTo>
                  <a:lnTo>
                    <a:pt x="225052" y="1455391"/>
                  </a:lnTo>
                  <a:lnTo>
                    <a:pt x="247515" y="1410315"/>
                  </a:lnTo>
                  <a:lnTo>
                    <a:pt x="270933" y="1365881"/>
                  </a:lnTo>
                  <a:lnTo>
                    <a:pt x="295290" y="1322100"/>
                  </a:lnTo>
                  <a:lnTo>
                    <a:pt x="320573" y="1278982"/>
                  </a:lnTo>
                  <a:lnTo>
                    <a:pt x="346767" y="1236538"/>
                  </a:lnTo>
                  <a:lnTo>
                    <a:pt x="373859" y="1194776"/>
                  </a:lnTo>
                  <a:lnTo>
                    <a:pt x="401833" y="1153707"/>
                  </a:lnTo>
                  <a:lnTo>
                    <a:pt x="430676" y="1113341"/>
                  </a:lnTo>
                  <a:lnTo>
                    <a:pt x="460374" y="1073688"/>
                  </a:lnTo>
                  <a:lnTo>
                    <a:pt x="490912" y="1034757"/>
                  </a:lnTo>
                  <a:lnTo>
                    <a:pt x="522277" y="996560"/>
                  </a:lnTo>
                  <a:lnTo>
                    <a:pt x="554453" y="959105"/>
                  </a:lnTo>
                  <a:lnTo>
                    <a:pt x="539368" y="912088"/>
                  </a:lnTo>
                  <a:lnTo>
                    <a:pt x="525319" y="864703"/>
                  </a:lnTo>
                  <a:lnTo>
                    <a:pt x="512317" y="816963"/>
                  </a:lnTo>
                  <a:lnTo>
                    <a:pt x="500370" y="768884"/>
                  </a:lnTo>
                  <a:lnTo>
                    <a:pt x="489488" y="720480"/>
                  </a:lnTo>
                  <a:lnTo>
                    <a:pt x="479679" y="671767"/>
                  </a:lnTo>
                  <a:lnTo>
                    <a:pt x="470953" y="622758"/>
                  </a:lnTo>
                  <a:lnTo>
                    <a:pt x="463319" y="573469"/>
                  </a:lnTo>
                  <a:lnTo>
                    <a:pt x="456787" y="523914"/>
                  </a:lnTo>
                  <a:lnTo>
                    <a:pt x="451365" y="474108"/>
                  </a:lnTo>
                  <a:lnTo>
                    <a:pt x="447063" y="424066"/>
                  </a:lnTo>
                  <a:lnTo>
                    <a:pt x="443889" y="373802"/>
                  </a:lnTo>
                  <a:lnTo>
                    <a:pt x="441854" y="323331"/>
                  </a:lnTo>
                  <a:lnTo>
                    <a:pt x="440967" y="272668"/>
                  </a:lnTo>
                  <a:lnTo>
                    <a:pt x="441236" y="221828"/>
                  </a:lnTo>
                  <a:lnTo>
                    <a:pt x="442670" y="170825"/>
                  </a:lnTo>
                  <a:lnTo>
                    <a:pt x="445280" y="119674"/>
                  </a:lnTo>
                  <a:lnTo>
                    <a:pt x="449074" y="68390"/>
                  </a:lnTo>
                  <a:lnTo>
                    <a:pt x="454062" y="16988"/>
                  </a:lnTo>
                  <a:lnTo>
                    <a:pt x="456103" y="0"/>
                  </a:lnTo>
                  <a:lnTo>
                    <a:pt x="2364123" y="0"/>
                  </a:lnTo>
                  <a:lnTo>
                    <a:pt x="2364123" y="4685212"/>
                  </a:lnTo>
                  <a:lnTo>
                    <a:pt x="2323556" y="4686876"/>
                  </a:lnTo>
                  <a:lnTo>
                    <a:pt x="2277056" y="4687817"/>
                  </a:lnTo>
                  <a:lnTo>
                    <a:pt x="2230405" y="4687792"/>
                  </a:lnTo>
                  <a:lnTo>
                    <a:pt x="2183616" y="4686791"/>
                  </a:lnTo>
                  <a:lnTo>
                    <a:pt x="2136699" y="4684807"/>
                  </a:lnTo>
                  <a:lnTo>
                    <a:pt x="2089667" y="4681833"/>
                  </a:lnTo>
                  <a:lnTo>
                    <a:pt x="2042532" y="4677859"/>
                  </a:lnTo>
                  <a:lnTo>
                    <a:pt x="1995305" y="4672879"/>
                  </a:lnTo>
                  <a:lnTo>
                    <a:pt x="1947999" y="4666884"/>
                  </a:lnTo>
                  <a:lnTo>
                    <a:pt x="1900626" y="4659866"/>
                  </a:lnTo>
                  <a:lnTo>
                    <a:pt x="1853197" y="4651818"/>
                  </a:lnTo>
                  <a:lnTo>
                    <a:pt x="1805893" y="4642764"/>
                  </a:lnTo>
                  <a:close/>
                </a:path>
              </a:pathLst>
            </a:custGeom>
            <a:solidFill>
              <a:srgbClr val="4B48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923876" y="0"/>
              <a:ext cx="2364123" cy="4687817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2669224" y="3088317"/>
            <a:ext cx="15619094" cy="6174740"/>
            <a:chOff x="2669224" y="3088317"/>
            <a:chExt cx="15619094" cy="617474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69224" y="3262160"/>
              <a:ext cx="13182599" cy="60007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94420" y="3088317"/>
              <a:ext cx="8893579" cy="3171824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83853" y="782846"/>
            <a:ext cx="11254740" cy="2025650"/>
          </a:xfrm>
          <a:prstGeom prst="rect">
            <a:avLst/>
          </a:prstGeom>
        </p:spPr>
        <p:txBody>
          <a:bodyPr vert="horz" wrap="square" lIns="0" tIns="1517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95"/>
              </a:spcBef>
            </a:pPr>
            <a:r>
              <a:rPr sz="5650" b="1" spc="229" dirty="0">
                <a:latin typeface="Trebuchet MS"/>
                <a:cs typeface="Trebuchet MS"/>
              </a:rPr>
              <a:t>Comparativo</a:t>
            </a:r>
            <a:r>
              <a:rPr sz="5650" b="1" spc="270" dirty="0">
                <a:latin typeface="Trebuchet MS"/>
                <a:cs typeface="Trebuchet MS"/>
              </a:rPr>
              <a:t> </a:t>
            </a:r>
            <a:r>
              <a:rPr sz="5650" b="1" spc="85" dirty="0">
                <a:latin typeface="Trebuchet MS"/>
                <a:cs typeface="Trebuchet MS"/>
              </a:rPr>
              <a:t>quejas</a:t>
            </a:r>
            <a:r>
              <a:rPr sz="5650" b="1" spc="270" dirty="0">
                <a:latin typeface="Trebuchet MS"/>
                <a:cs typeface="Trebuchet MS"/>
              </a:rPr>
              <a:t> </a:t>
            </a:r>
            <a:r>
              <a:rPr sz="5650" b="1" spc="175" dirty="0">
                <a:latin typeface="Trebuchet MS"/>
                <a:cs typeface="Trebuchet MS"/>
              </a:rPr>
              <a:t>y</a:t>
            </a:r>
            <a:r>
              <a:rPr sz="5650" b="1" spc="270" dirty="0">
                <a:latin typeface="Trebuchet MS"/>
                <a:cs typeface="Trebuchet MS"/>
              </a:rPr>
              <a:t> </a:t>
            </a:r>
            <a:r>
              <a:rPr sz="5650" b="1" spc="204" dirty="0">
                <a:latin typeface="Trebuchet MS"/>
                <a:cs typeface="Trebuchet MS"/>
              </a:rPr>
              <a:t>reclamos</a:t>
            </a:r>
            <a:endParaRPr sz="5650" dirty="0">
              <a:latin typeface="Trebuchet MS"/>
              <a:cs typeface="Trebuchet MS"/>
            </a:endParaRPr>
          </a:p>
          <a:p>
            <a:pPr marL="5776595">
              <a:lnSpc>
                <a:spcPct val="100000"/>
              </a:lnSpc>
              <a:spcBef>
                <a:spcPts val="1095"/>
              </a:spcBef>
            </a:pPr>
            <a:r>
              <a:rPr sz="5650" b="1" spc="220" dirty="0">
                <a:latin typeface="Trebuchet MS"/>
                <a:cs typeface="Trebuchet MS"/>
              </a:rPr>
              <a:t>2021</a:t>
            </a:r>
            <a:r>
              <a:rPr sz="5650" b="1" spc="250" dirty="0">
                <a:latin typeface="Trebuchet MS"/>
                <a:cs typeface="Trebuchet MS"/>
              </a:rPr>
              <a:t> </a:t>
            </a:r>
            <a:r>
              <a:rPr sz="5650" b="1" spc="540" dirty="0">
                <a:latin typeface="Trebuchet MS"/>
                <a:cs typeface="Trebuchet MS"/>
              </a:rPr>
              <a:t>Y</a:t>
            </a:r>
            <a:r>
              <a:rPr sz="5650" b="1" spc="254" dirty="0">
                <a:latin typeface="Trebuchet MS"/>
                <a:cs typeface="Trebuchet MS"/>
              </a:rPr>
              <a:t> </a:t>
            </a:r>
            <a:r>
              <a:rPr sz="5650" b="1" spc="535" dirty="0">
                <a:latin typeface="Trebuchet MS"/>
                <a:cs typeface="Trebuchet MS"/>
              </a:rPr>
              <a:t>2022</a:t>
            </a:r>
            <a:endParaRPr sz="5650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2859292" y="923206"/>
            <a:ext cx="444500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650" spc="110" dirty="0">
                <a:solidFill>
                  <a:srgbClr val="000000"/>
                </a:solidFill>
              </a:rPr>
              <a:t>vigencia</a:t>
            </a:r>
            <a:r>
              <a:rPr sz="5650" spc="220" dirty="0">
                <a:solidFill>
                  <a:srgbClr val="000000"/>
                </a:solidFill>
              </a:rPr>
              <a:t> año</a:t>
            </a:r>
            <a:endParaRPr sz="56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826560716"/>
              </p:ext>
            </p:extLst>
          </p:nvPr>
        </p:nvGraphicFramePr>
        <p:xfrm>
          <a:off x="1541884" y="493759"/>
          <a:ext cx="15204440" cy="1296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600" y="2397014"/>
            <a:ext cx="13563600" cy="579448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30200" y="8496300"/>
            <a:ext cx="3762375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AF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3552" y="397323"/>
            <a:ext cx="9086849" cy="31622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159999" y="963326"/>
            <a:ext cx="480314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30" dirty="0">
                <a:solidFill>
                  <a:srgbClr val="095253"/>
                </a:solidFill>
                <a:latin typeface="Arial"/>
                <a:cs typeface="Arial"/>
              </a:rPr>
              <a:t>QUIENES</a:t>
            </a:r>
            <a:r>
              <a:rPr sz="4000" spc="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4000" spc="135" dirty="0">
                <a:solidFill>
                  <a:srgbClr val="095253"/>
                </a:solidFill>
                <a:latin typeface="Arial"/>
                <a:cs typeface="Arial"/>
              </a:rPr>
              <a:t>SOMOS?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07690" y="4587240"/>
            <a:ext cx="16072485" cy="48926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15500"/>
              </a:lnSpc>
              <a:spcBef>
                <a:spcPts val="95"/>
              </a:spcBef>
            </a:pPr>
            <a:r>
              <a:rPr sz="3950" b="1" dirty="0">
                <a:solidFill>
                  <a:srgbClr val="095253"/>
                </a:solidFill>
                <a:latin typeface="Arial"/>
                <a:cs typeface="Arial"/>
              </a:rPr>
              <a:t>La ese hospital san Vicente</a:t>
            </a:r>
            <a:r>
              <a:rPr sz="3950" b="1" spc="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095253"/>
                </a:solidFill>
                <a:latin typeface="Arial"/>
                <a:cs typeface="Arial"/>
              </a:rPr>
              <a:t>de paúl, es una entidad</a:t>
            </a:r>
            <a:r>
              <a:rPr sz="3950" b="1" spc="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095253"/>
                </a:solidFill>
                <a:latin typeface="Arial"/>
                <a:cs typeface="Arial"/>
              </a:rPr>
              <a:t>de salud de </a:t>
            </a:r>
            <a:r>
              <a:rPr sz="3950" b="1" spc="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095253"/>
                </a:solidFill>
                <a:latin typeface="Arial"/>
                <a:cs typeface="Arial"/>
              </a:rPr>
              <a:t>orden Departamental, prestadora de servicios de salud</a:t>
            </a:r>
            <a:r>
              <a:rPr sz="3950" b="1" spc="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095253"/>
                </a:solidFill>
                <a:latin typeface="Arial"/>
                <a:cs typeface="Arial"/>
              </a:rPr>
              <a:t>de mediana </a:t>
            </a:r>
            <a:r>
              <a:rPr sz="3950" b="1" spc="-108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095253"/>
                </a:solidFill>
                <a:latin typeface="Arial"/>
                <a:cs typeface="Arial"/>
              </a:rPr>
              <a:t>complejidad creada en la ordenanza, expedida por la asamblea </a:t>
            </a:r>
            <a:r>
              <a:rPr sz="3950" b="1" spc="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095253"/>
                </a:solidFill>
                <a:latin typeface="Arial"/>
                <a:cs typeface="Arial"/>
              </a:rPr>
              <a:t>Departamental de Córdoba ( nº</a:t>
            </a:r>
            <a:r>
              <a:rPr sz="3950" b="1" spc="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095253"/>
                </a:solidFill>
                <a:latin typeface="Arial"/>
                <a:cs typeface="Arial"/>
              </a:rPr>
              <a:t>35 de 1994) En el</a:t>
            </a:r>
            <a:r>
              <a:rPr sz="3950" b="1" spc="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095253"/>
                </a:solidFill>
                <a:latin typeface="Arial"/>
                <a:cs typeface="Arial"/>
              </a:rPr>
              <a:t>año 1943, fue </a:t>
            </a:r>
            <a:r>
              <a:rPr sz="3950" b="1" spc="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095253"/>
                </a:solidFill>
                <a:latin typeface="Arial"/>
                <a:cs typeface="Arial"/>
              </a:rPr>
              <a:t>creado el Hospital San Vicente</a:t>
            </a:r>
            <a:r>
              <a:rPr sz="3950" b="1" spc="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095253"/>
                </a:solidFill>
                <a:latin typeface="Arial"/>
                <a:cs typeface="Arial"/>
              </a:rPr>
              <a:t>de Paúl mediante ordenanza nº 39, </a:t>
            </a:r>
            <a:r>
              <a:rPr sz="3950" b="1" spc="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095253"/>
                </a:solidFill>
                <a:latin typeface="Arial"/>
                <a:cs typeface="Arial"/>
              </a:rPr>
              <a:t>emanada de la</a:t>
            </a:r>
            <a:r>
              <a:rPr sz="3950" b="1" spc="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095253"/>
                </a:solidFill>
                <a:latin typeface="Arial"/>
                <a:cs typeface="Arial"/>
              </a:rPr>
              <a:t>asamblea Departamental de</a:t>
            </a:r>
            <a:r>
              <a:rPr sz="3950" b="1" spc="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095253"/>
                </a:solidFill>
                <a:latin typeface="Arial"/>
                <a:cs typeface="Arial"/>
              </a:rPr>
              <a:t>Bolívar, ya que</a:t>
            </a:r>
            <a:r>
              <a:rPr sz="3950" b="1" spc="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095253"/>
                </a:solidFill>
                <a:latin typeface="Arial"/>
                <a:cs typeface="Arial"/>
              </a:rPr>
              <a:t>en ese </a:t>
            </a:r>
            <a:r>
              <a:rPr sz="3950" b="1" spc="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095253"/>
                </a:solidFill>
                <a:latin typeface="Arial"/>
                <a:cs typeface="Arial"/>
              </a:rPr>
              <a:t>entonces</a:t>
            </a:r>
            <a:r>
              <a:rPr sz="3950" b="1" spc="-5" dirty="0">
                <a:solidFill>
                  <a:srgbClr val="095253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095253"/>
                </a:solidFill>
                <a:latin typeface="Arial"/>
                <a:cs typeface="Arial"/>
              </a:rPr>
              <a:t>pertenecíamos </a:t>
            </a:r>
            <a:r>
              <a:rPr sz="3950" b="1" spc="5" dirty="0">
                <a:solidFill>
                  <a:srgbClr val="095253"/>
                </a:solidFill>
                <a:latin typeface="Arial"/>
                <a:cs typeface="Arial"/>
              </a:rPr>
              <a:t>a</a:t>
            </a:r>
            <a:r>
              <a:rPr sz="3950" b="1" dirty="0">
                <a:solidFill>
                  <a:srgbClr val="095253"/>
                </a:solidFill>
                <a:latin typeface="Arial"/>
                <a:cs typeface="Arial"/>
              </a:rPr>
              <a:t> ese Departamento,</a:t>
            </a:r>
            <a:endParaRPr sz="395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25248" y="3723721"/>
            <a:ext cx="638175" cy="480695"/>
          </a:xfrm>
          <a:custGeom>
            <a:avLst/>
            <a:gdLst/>
            <a:ahLst/>
            <a:cxnLst/>
            <a:rect l="l" t="t" r="r" b="b"/>
            <a:pathLst>
              <a:path w="638175" h="480695">
                <a:moveTo>
                  <a:pt x="202511" y="480341"/>
                </a:moveTo>
                <a:lnTo>
                  <a:pt x="0" y="280363"/>
                </a:lnTo>
                <a:lnTo>
                  <a:pt x="51307" y="229697"/>
                </a:lnTo>
                <a:lnTo>
                  <a:pt x="202511" y="379009"/>
                </a:lnTo>
                <a:lnTo>
                  <a:pt x="586323" y="0"/>
                </a:lnTo>
                <a:lnTo>
                  <a:pt x="637631" y="50665"/>
                </a:lnTo>
                <a:lnTo>
                  <a:pt x="202511" y="480341"/>
                </a:lnTo>
                <a:close/>
              </a:path>
            </a:pathLst>
          </a:custGeom>
          <a:solidFill>
            <a:srgbClr val="4ADE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93824" y="3721277"/>
            <a:ext cx="619125" cy="619125"/>
          </a:xfrm>
          <a:custGeom>
            <a:avLst/>
            <a:gdLst/>
            <a:ahLst/>
            <a:cxnLst/>
            <a:rect l="l" t="t" r="r" b="b"/>
            <a:pathLst>
              <a:path w="619125" h="619125">
                <a:moveTo>
                  <a:pt x="464337" y="399961"/>
                </a:moveTo>
                <a:lnTo>
                  <a:pt x="325043" y="317309"/>
                </a:lnTo>
                <a:lnTo>
                  <a:pt x="325043" y="154787"/>
                </a:lnTo>
                <a:lnTo>
                  <a:pt x="278599" y="154787"/>
                </a:lnTo>
                <a:lnTo>
                  <a:pt x="278599" y="340525"/>
                </a:lnTo>
                <a:lnTo>
                  <a:pt x="440969" y="438035"/>
                </a:lnTo>
                <a:lnTo>
                  <a:pt x="464337" y="399961"/>
                </a:lnTo>
                <a:close/>
              </a:path>
              <a:path w="619125" h="619125">
                <a:moveTo>
                  <a:pt x="619125" y="309562"/>
                </a:moveTo>
                <a:lnTo>
                  <a:pt x="615759" y="263804"/>
                </a:lnTo>
                <a:lnTo>
                  <a:pt x="606005" y="220129"/>
                </a:lnTo>
                <a:lnTo>
                  <a:pt x="590334" y="179031"/>
                </a:lnTo>
                <a:lnTo>
                  <a:pt x="569226" y="140970"/>
                </a:lnTo>
                <a:lnTo>
                  <a:pt x="557212" y="125069"/>
                </a:lnTo>
                <a:lnTo>
                  <a:pt x="557212" y="309562"/>
                </a:lnTo>
                <a:lnTo>
                  <a:pt x="552183" y="359486"/>
                </a:lnTo>
                <a:lnTo>
                  <a:pt x="537756" y="405980"/>
                </a:lnTo>
                <a:lnTo>
                  <a:pt x="514934" y="448056"/>
                </a:lnTo>
                <a:lnTo>
                  <a:pt x="484695" y="484695"/>
                </a:lnTo>
                <a:lnTo>
                  <a:pt x="448043" y="514934"/>
                </a:lnTo>
                <a:lnTo>
                  <a:pt x="405980" y="537756"/>
                </a:lnTo>
                <a:lnTo>
                  <a:pt x="359486" y="552183"/>
                </a:lnTo>
                <a:lnTo>
                  <a:pt x="309562" y="557212"/>
                </a:lnTo>
                <a:lnTo>
                  <a:pt x="259638" y="552183"/>
                </a:lnTo>
                <a:lnTo>
                  <a:pt x="213144" y="537756"/>
                </a:lnTo>
                <a:lnTo>
                  <a:pt x="171069" y="514934"/>
                </a:lnTo>
                <a:lnTo>
                  <a:pt x="134429" y="484695"/>
                </a:lnTo>
                <a:lnTo>
                  <a:pt x="104190" y="448056"/>
                </a:lnTo>
                <a:lnTo>
                  <a:pt x="81368" y="405980"/>
                </a:lnTo>
                <a:lnTo>
                  <a:pt x="66941" y="359486"/>
                </a:lnTo>
                <a:lnTo>
                  <a:pt x="61912" y="309562"/>
                </a:lnTo>
                <a:lnTo>
                  <a:pt x="66941" y="259638"/>
                </a:lnTo>
                <a:lnTo>
                  <a:pt x="81368" y="213144"/>
                </a:lnTo>
                <a:lnTo>
                  <a:pt x="104190" y="171081"/>
                </a:lnTo>
                <a:lnTo>
                  <a:pt x="134429" y="134429"/>
                </a:lnTo>
                <a:lnTo>
                  <a:pt x="171069" y="104190"/>
                </a:lnTo>
                <a:lnTo>
                  <a:pt x="213144" y="81368"/>
                </a:lnTo>
                <a:lnTo>
                  <a:pt x="259638" y="66941"/>
                </a:lnTo>
                <a:lnTo>
                  <a:pt x="309562" y="61912"/>
                </a:lnTo>
                <a:lnTo>
                  <a:pt x="359486" y="66941"/>
                </a:lnTo>
                <a:lnTo>
                  <a:pt x="405980" y="81368"/>
                </a:lnTo>
                <a:lnTo>
                  <a:pt x="448043" y="104190"/>
                </a:lnTo>
                <a:lnTo>
                  <a:pt x="484695" y="134429"/>
                </a:lnTo>
                <a:lnTo>
                  <a:pt x="514934" y="171081"/>
                </a:lnTo>
                <a:lnTo>
                  <a:pt x="537756" y="213144"/>
                </a:lnTo>
                <a:lnTo>
                  <a:pt x="552183" y="259638"/>
                </a:lnTo>
                <a:lnTo>
                  <a:pt x="557212" y="309562"/>
                </a:lnTo>
                <a:lnTo>
                  <a:pt x="557212" y="125069"/>
                </a:lnTo>
                <a:lnTo>
                  <a:pt x="543153" y="106438"/>
                </a:lnTo>
                <a:lnTo>
                  <a:pt x="512597" y="75907"/>
                </a:lnTo>
                <a:lnTo>
                  <a:pt x="494030" y="61912"/>
                </a:lnTo>
                <a:lnTo>
                  <a:pt x="478040" y="49860"/>
                </a:lnTo>
                <a:lnTo>
                  <a:pt x="439966" y="28765"/>
                </a:lnTo>
                <a:lnTo>
                  <a:pt x="398843" y="13106"/>
                </a:lnTo>
                <a:lnTo>
                  <a:pt x="355168" y="3352"/>
                </a:lnTo>
                <a:lnTo>
                  <a:pt x="309410" y="0"/>
                </a:lnTo>
                <a:lnTo>
                  <a:pt x="263652" y="3352"/>
                </a:lnTo>
                <a:lnTo>
                  <a:pt x="219989" y="13106"/>
                </a:lnTo>
                <a:lnTo>
                  <a:pt x="178904" y="28765"/>
                </a:lnTo>
                <a:lnTo>
                  <a:pt x="140868" y="49860"/>
                </a:lnTo>
                <a:lnTo>
                  <a:pt x="106349" y="75907"/>
                </a:lnTo>
                <a:lnTo>
                  <a:pt x="75844" y="106438"/>
                </a:lnTo>
                <a:lnTo>
                  <a:pt x="49809" y="140970"/>
                </a:lnTo>
                <a:lnTo>
                  <a:pt x="28727" y="179031"/>
                </a:lnTo>
                <a:lnTo>
                  <a:pt x="13081" y="220129"/>
                </a:lnTo>
                <a:lnTo>
                  <a:pt x="3352" y="263804"/>
                </a:lnTo>
                <a:lnTo>
                  <a:pt x="0" y="309562"/>
                </a:lnTo>
                <a:lnTo>
                  <a:pt x="3352" y="355320"/>
                </a:lnTo>
                <a:lnTo>
                  <a:pt x="13081" y="398995"/>
                </a:lnTo>
                <a:lnTo>
                  <a:pt x="28727" y="440093"/>
                </a:lnTo>
                <a:lnTo>
                  <a:pt x="49809" y="478155"/>
                </a:lnTo>
                <a:lnTo>
                  <a:pt x="75844" y="512686"/>
                </a:lnTo>
                <a:lnTo>
                  <a:pt x="106349" y="543217"/>
                </a:lnTo>
                <a:lnTo>
                  <a:pt x="140868" y="569277"/>
                </a:lnTo>
                <a:lnTo>
                  <a:pt x="178904" y="590372"/>
                </a:lnTo>
                <a:lnTo>
                  <a:pt x="219989" y="606031"/>
                </a:lnTo>
                <a:lnTo>
                  <a:pt x="263652" y="615772"/>
                </a:lnTo>
                <a:lnTo>
                  <a:pt x="309410" y="619125"/>
                </a:lnTo>
                <a:lnTo>
                  <a:pt x="355168" y="615772"/>
                </a:lnTo>
                <a:lnTo>
                  <a:pt x="398843" y="606031"/>
                </a:lnTo>
                <a:lnTo>
                  <a:pt x="439966" y="590372"/>
                </a:lnTo>
                <a:lnTo>
                  <a:pt x="478040" y="569277"/>
                </a:lnTo>
                <a:lnTo>
                  <a:pt x="494030" y="557212"/>
                </a:lnTo>
                <a:lnTo>
                  <a:pt x="512597" y="543217"/>
                </a:lnTo>
                <a:lnTo>
                  <a:pt x="543153" y="512686"/>
                </a:lnTo>
                <a:lnTo>
                  <a:pt x="569226" y="478155"/>
                </a:lnTo>
                <a:lnTo>
                  <a:pt x="590334" y="440093"/>
                </a:lnTo>
                <a:lnTo>
                  <a:pt x="606005" y="398995"/>
                </a:lnTo>
                <a:lnTo>
                  <a:pt x="615759" y="355320"/>
                </a:lnTo>
                <a:lnTo>
                  <a:pt x="619125" y="309562"/>
                </a:lnTo>
                <a:close/>
              </a:path>
            </a:pathLst>
          </a:custGeom>
          <a:solidFill>
            <a:srgbClr val="4ADE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31755" y="3721284"/>
            <a:ext cx="0" cy="3848735"/>
          </a:xfrm>
          <a:custGeom>
            <a:avLst/>
            <a:gdLst/>
            <a:ahLst/>
            <a:cxnLst/>
            <a:rect l="l" t="t" r="r" b="b"/>
            <a:pathLst>
              <a:path h="3848734">
                <a:moveTo>
                  <a:pt x="0" y="0"/>
                </a:moveTo>
                <a:lnTo>
                  <a:pt x="0" y="3848123"/>
                </a:lnTo>
              </a:path>
            </a:pathLst>
          </a:custGeom>
          <a:ln w="9530">
            <a:solidFill>
              <a:srgbClr val="6BE4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06200" y="238768"/>
            <a:ext cx="6476678" cy="2421082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16000" y="102532"/>
            <a:ext cx="7002780" cy="2540000"/>
          </a:xfrm>
          <a:prstGeom prst="rect">
            <a:avLst/>
          </a:prstGeom>
        </p:spPr>
        <p:txBody>
          <a:bodyPr vert="horz" wrap="square" lIns="0" tIns="241300" rIns="0" bIns="0" rtlCol="0">
            <a:spAutoFit/>
          </a:bodyPr>
          <a:lstStyle/>
          <a:p>
            <a:pPr marL="12700" marR="5080">
              <a:lnSpc>
                <a:spcPts val="9000"/>
              </a:lnSpc>
              <a:spcBef>
                <a:spcPts val="1900"/>
              </a:spcBef>
            </a:pPr>
            <a:r>
              <a:rPr sz="9000" spc="459" dirty="0">
                <a:solidFill>
                  <a:srgbClr val="051C3C"/>
                </a:solidFill>
                <a:latin typeface="Calibri"/>
                <a:cs typeface="Calibri"/>
              </a:rPr>
              <a:t>asociacion</a:t>
            </a:r>
            <a:r>
              <a:rPr sz="9000" spc="-360" dirty="0">
                <a:solidFill>
                  <a:srgbClr val="051C3C"/>
                </a:solidFill>
                <a:latin typeface="Calibri"/>
                <a:cs typeface="Calibri"/>
              </a:rPr>
              <a:t> </a:t>
            </a:r>
            <a:r>
              <a:rPr sz="9000" spc="130" dirty="0">
                <a:solidFill>
                  <a:srgbClr val="051C3C"/>
                </a:solidFill>
                <a:latin typeface="Calibri"/>
                <a:cs typeface="Calibri"/>
              </a:rPr>
              <a:t>de </a:t>
            </a:r>
            <a:r>
              <a:rPr sz="9000" spc="-2020" dirty="0">
                <a:solidFill>
                  <a:srgbClr val="051C3C"/>
                </a:solidFill>
                <a:latin typeface="Calibri"/>
                <a:cs typeface="Calibri"/>
              </a:rPr>
              <a:t> </a:t>
            </a:r>
            <a:r>
              <a:rPr sz="9000" spc="585" dirty="0">
                <a:solidFill>
                  <a:srgbClr val="051C3C"/>
                </a:solidFill>
                <a:latin typeface="Calibri"/>
                <a:cs typeface="Calibri"/>
              </a:rPr>
              <a:t>usuarios</a:t>
            </a:r>
            <a:endParaRPr sz="9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84536" y="4620595"/>
            <a:ext cx="6798309" cy="2168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2545" algn="just">
              <a:lnSpc>
                <a:spcPct val="115700"/>
              </a:lnSpc>
              <a:spcBef>
                <a:spcPts val="100"/>
              </a:spcBef>
            </a:pPr>
            <a:r>
              <a:rPr sz="4050" b="1" spc="-5" dirty="0">
                <a:solidFill>
                  <a:srgbClr val="051C3C"/>
                </a:solidFill>
                <a:latin typeface="Arial"/>
                <a:cs typeface="Arial"/>
              </a:rPr>
              <a:t>Actualmente está activa, se </a:t>
            </a:r>
            <a:r>
              <a:rPr sz="4050" b="1" spc="-1115" dirty="0">
                <a:solidFill>
                  <a:srgbClr val="051C3C"/>
                </a:solidFill>
                <a:latin typeface="Arial"/>
                <a:cs typeface="Arial"/>
              </a:rPr>
              <a:t> </a:t>
            </a:r>
            <a:r>
              <a:rPr sz="4050" b="1" spc="-5" dirty="0">
                <a:solidFill>
                  <a:srgbClr val="051C3C"/>
                </a:solidFill>
                <a:latin typeface="Arial"/>
                <a:cs typeface="Arial"/>
              </a:rPr>
              <a:t>realizan reunión mensual el </a:t>
            </a:r>
            <a:r>
              <a:rPr sz="4050" b="1" spc="-1115" dirty="0">
                <a:solidFill>
                  <a:srgbClr val="051C3C"/>
                </a:solidFill>
                <a:latin typeface="Arial"/>
                <a:cs typeface="Arial"/>
              </a:rPr>
              <a:t> </a:t>
            </a:r>
            <a:r>
              <a:rPr sz="4050" b="1" spc="-5" dirty="0">
                <a:solidFill>
                  <a:srgbClr val="051C3C"/>
                </a:solidFill>
                <a:latin typeface="Arial"/>
                <a:cs typeface="Arial"/>
              </a:rPr>
              <a:t>ultimo</a:t>
            </a:r>
            <a:r>
              <a:rPr sz="4050" b="1" spc="-25" dirty="0">
                <a:solidFill>
                  <a:srgbClr val="051C3C"/>
                </a:solidFill>
                <a:latin typeface="Arial"/>
                <a:cs typeface="Arial"/>
              </a:rPr>
              <a:t> </a:t>
            </a:r>
            <a:r>
              <a:rPr sz="4050" b="1" spc="-5" dirty="0">
                <a:solidFill>
                  <a:srgbClr val="051C3C"/>
                </a:solidFill>
                <a:latin typeface="Arial"/>
                <a:cs typeface="Arial"/>
              </a:rPr>
              <a:t>jueves</a:t>
            </a:r>
            <a:r>
              <a:rPr sz="4050" b="1" spc="-20" dirty="0">
                <a:solidFill>
                  <a:srgbClr val="051C3C"/>
                </a:solidFill>
                <a:latin typeface="Arial"/>
                <a:cs typeface="Arial"/>
              </a:rPr>
              <a:t> </a:t>
            </a:r>
            <a:r>
              <a:rPr sz="4050" b="1" spc="-5" dirty="0">
                <a:solidFill>
                  <a:srgbClr val="051C3C"/>
                </a:solidFill>
                <a:latin typeface="Arial"/>
                <a:cs typeface="Arial"/>
              </a:rPr>
              <a:t>de</a:t>
            </a:r>
            <a:r>
              <a:rPr sz="4050" b="1" spc="-20" dirty="0">
                <a:solidFill>
                  <a:srgbClr val="051C3C"/>
                </a:solidFill>
                <a:latin typeface="Arial"/>
                <a:cs typeface="Arial"/>
              </a:rPr>
              <a:t> </a:t>
            </a:r>
            <a:r>
              <a:rPr sz="4050" b="1" spc="-5" dirty="0">
                <a:solidFill>
                  <a:srgbClr val="051C3C"/>
                </a:solidFill>
                <a:latin typeface="Arial"/>
                <a:cs typeface="Arial"/>
              </a:rPr>
              <a:t>cada</a:t>
            </a:r>
            <a:r>
              <a:rPr sz="4050" b="1" spc="-20" dirty="0">
                <a:solidFill>
                  <a:srgbClr val="051C3C"/>
                </a:solidFill>
                <a:latin typeface="Arial"/>
                <a:cs typeface="Arial"/>
              </a:rPr>
              <a:t> </a:t>
            </a:r>
            <a:r>
              <a:rPr sz="4050" b="1" spc="-5" dirty="0">
                <a:solidFill>
                  <a:srgbClr val="051C3C"/>
                </a:solidFill>
                <a:latin typeface="Arial"/>
                <a:cs typeface="Arial"/>
              </a:rPr>
              <a:t>mes.</a:t>
            </a:r>
            <a:endParaRPr sz="40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620651" y="4616029"/>
            <a:ext cx="7564120" cy="2111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15500"/>
              </a:lnSpc>
              <a:spcBef>
                <a:spcPts val="100"/>
              </a:spcBef>
            </a:pPr>
            <a:r>
              <a:rPr sz="3950" b="1" spc="-10" dirty="0">
                <a:solidFill>
                  <a:srgbClr val="051C3C"/>
                </a:solidFill>
                <a:latin typeface="Arial"/>
                <a:cs typeface="Arial"/>
              </a:rPr>
              <a:t>Representante actual de los </a:t>
            </a:r>
            <a:r>
              <a:rPr sz="3950" b="1" spc="-5" dirty="0">
                <a:solidFill>
                  <a:srgbClr val="051C3C"/>
                </a:solidFill>
                <a:latin typeface="Arial"/>
                <a:cs typeface="Arial"/>
              </a:rPr>
              <a:t> </a:t>
            </a:r>
            <a:r>
              <a:rPr sz="3950" b="1" spc="-10" dirty="0">
                <a:solidFill>
                  <a:srgbClr val="051C3C"/>
                </a:solidFill>
                <a:latin typeface="Arial"/>
                <a:cs typeface="Arial"/>
              </a:rPr>
              <a:t>usuarios ante la Junta Directiva </a:t>
            </a:r>
            <a:r>
              <a:rPr sz="3950" b="1" spc="-1085" dirty="0">
                <a:solidFill>
                  <a:srgbClr val="051C3C"/>
                </a:solidFill>
                <a:latin typeface="Arial"/>
                <a:cs typeface="Arial"/>
              </a:rPr>
              <a:t> </a:t>
            </a:r>
            <a:r>
              <a:rPr sz="3950" b="1" spc="-10" dirty="0">
                <a:solidFill>
                  <a:srgbClr val="051C3C"/>
                </a:solidFill>
                <a:latin typeface="Arial"/>
                <a:cs typeface="Arial"/>
              </a:rPr>
              <a:t>el</a:t>
            </a:r>
            <a:r>
              <a:rPr sz="3950" b="1" spc="-15" dirty="0">
                <a:solidFill>
                  <a:srgbClr val="051C3C"/>
                </a:solidFill>
                <a:latin typeface="Arial"/>
                <a:cs typeface="Arial"/>
              </a:rPr>
              <a:t> </a:t>
            </a:r>
            <a:r>
              <a:rPr sz="3950" b="1" spc="-10" dirty="0">
                <a:solidFill>
                  <a:srgbClr val="051C3C"/>
                </a:solidFill>
                <a:latin typeface="Arial"/>
                <a:cs typeface="Arial"/>
              </a:rPr>
              <a:t>Señor</a:t>
            </a:r>
            <a:r>
              <a:rPr sz="3950" b="1" spc="-15" dirty="0">
                <a:solidFill>
                  <a:srgbClr val="051C3C"/>
                </a:solidFill>
                <a:latin typeface="Arial"/>
                <a:cs typeface="Arial"/>
              </a:rPr>
              <a:t> </a:t>
            </a:r>
            <a:r>
              <a:rPr sz="3950" b="1" spc="-10" dirty="0">
                <a:solidFill>
                  <a:srgbClr val="051C3C"/>
                </a:solidFill>
                <a:latin typeface="Arial"/>
                <a:cs typeface="Arial"/>
              </a:rPr>
              <a:t>Nicolás Mangones.</a:t>
            </a:r>
            <a:endParaRPr sz="395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00343" y="697066"/>
            <a:ext cx="7705724" cy="52673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8700" y="4717024"/>
            <a:ext cx="7534274" cy="52577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8700" y="697066"/>
            <a:ext cx="8667749" cy="3162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50773" y="6562991"/>
            <a:ext cx="3227070" cy="1465580"/>
          </a:xfrm>
          <a:custGeom>
            <a:avLst/>
            <a:gdLst/>
            <a:ahLst/>
            <a:cxnLst/>
            <a:rect l="l" t="t" r="r" b="b"/>
            <a:pathLst>
              <a:path w="3227070" h="1465579">
                <a:moveTo>
                  <a:pt x="36144" y="1206715"/>
                </a:moveTo>
                <a:lnTo>
                  <a:pt x="29984" y="1202550"/>
                </a:lnTo>
                <a:lnTo>
                  <a:pt x="24091" y="1198460"/>
                </a:lnTo>
                <a:lnTo>
                  <a:pt x="11684" y="1189672"/>
                </a:lnTo>
                <a:lnTo>
                  <a:pt x="0" y="1206042"/>
                </a:lnTo>
                <a:lnTo>
                  <a:pt x="12446" y="1214793"/>
                </a:lnTo>
                <a:lnTo>
                  <a:pt x="24853" y="1223378"/>
                </a:lnTo>
                <a:lnTo>
                  <a:pt x="36144" y="1206715"/>
                </a:lnTo>
                <a:close/>
              </a:path>
              <a:path w="3227070" h="1465579">
                <a:moveTo>
                  <a:pt x="139014" y="1270088"/>
                </a:moveTo>
                <a:lnTo>
                  <a:pt x="125742" y="1262684"/>
                </a:lnTo>
                <a:lnTo>
                  <a:pt x="112598" y="1255115"/>
                </a:lnTo>
                <a:lnTo>
                  <a:pt x="99568" y="1247419"/>
                </a:lnTo>
                <a:lnTo>
                  <a:pt x="86702" y="1239634"/>
                </a:lnTo>
                <a:lnTo>
                  <a:pt x="76276" y="1256715"/>
                </a:lnTo>
                <a:lnTo>
                  <a:pt x="89344" y="1264627"/>
                </a:lnTo>
                <a:lnTo>
                  <a:pt x="102552" y="1272463"/>
                </a:lnTo>
                <a:lnTo>
                  <a:pt x="115862" y="1280147"/>
                </a:lnTo>
                <a:lnTo>
                  <a:pt x="129235" y="1287627"/>
                </a:lnTo>
                <a:lnTo>
                  <a:pt x="139014" y="1270088"/>
                </a:lnTo>
                <a:close/>
              </a:path>
              <a:path w="3227070" h="1465579">
                <a:moveTo>
                  <a:pt x="238683" y="1341755"/>
                </a:moveTo>
                <a:lnTo>
                  <a:pt x="238594" y="1341894"/>
                </a:lnTo>
                <a:lnTo>
                  <a:pt x="238683" y="1341755"/>
                </a:lnTo>
                <a:close/>
              </a:path>
              <a:path w="3227070" h="1465579">
                <a:moveTo>
                  <a:pt x="246621" y="1323492"/>
                </a:moveTo>
                <a:lnTo>
                  <a:pt x="232829" y="1317256"/>
                </a:lnTo>
                <a:lnTo>
                  <a:pt x="219100" y="1310906"/>
                </a:lnTo>
                <a:lnTo>
                  <a:pt x="205486" y="1304442"/>
                </a:lnTo>
                <a:lnTo>
                  <a:pt x="192024" y="1297889"/>
                </a:lnTo>
                <a:lnTo>
                  <a:pt x="183134" y="1315859"/>
                </a:lnTo>
                <a:lnTo>
                  <a:pt x="196913" y="1322527"/>
                </a:lnTo>
                <a:lnTo>
                  <a:pt x="210781" y="1329093"/>
                </a:lnTo>
                <a:lnTo>
                  <a:pt x="224713" y="1335506"/>
                </a:lnTo>
                <a:lnTo>
                  <a:pt x="238658" y="1341742"/>
                </a:lnTo>
                <a:lnTo>
                  <a:pt x="246621" y="1323492"/>
                </a:lnTo>
                <a:close/>
              </a:path>
              <a:path w="3227070" h="1465579">
                <a:moveTo>
                  <a:pt x="358851" y="1366862"/>
                </a:moveTo>
                <a:lnTo>
                  <a:pt x="344652" y="1361960"/>
                </a:lnTo>
                <a:lnTo>
                  <a:pt x="330479" y="1356906"/>
                </a:lnTo>
                <a:lnTo>
                  <a:pt x="316369" y="1351711"/>
                </a:lnTo>
                <a:lnTo>
                  <a:pt x="302361" y="1346390"/>
                </a:lnTo>
                <a:lnTo>
                  <a:pt x="295084" y="1365110"/>
                </a:lnTo>
                <a:lnTo>
                  <a:pt x="309333" y="1370495"/>
                </a:lnTo>
                <a:lnTo>
                  <a:pt x="323672" y="1375778"/>
                </a:lnTo>
                <a:lnTo>
                  <a:pt x="338086" y="1380921"/>
                </a:lnTo>
                <a:lnTo>
                  <a:pt x="352526" y="1385887"/>
                </a:lnTo>
                <a:lnTo>
                  <a:pt x="352399" y="1385798"/>
                </a:lnTo>
                <a:lnTo>
                  <a:pt x="358851" y="1366862"/>
                </a:lnTo>
                <a:close/>
              </a:path>
              <a:path w="3227070" h="1465579">
                <a:moveTo>
                  <a:pt x="475056" y="1400530"/>
                </a:moveTo>
                <a:lnTo>
                  <a:pt x="460476" y="1396936"/>
                </a:lnTo>
                <a:lnTo>
                  <a:pt x="445871" y="1393126"/>
                </a:lnTo>
                <a:lnTo>
                  <a:pt x="431253" y="1389113"/>
                </a:lnTo>
                <a:lnTo>
                  <a:pt x="416648" y="1384947"/>
                </a:lnTo>
                <a:lnTo>
                  <a:pt x="410933" y="1404213"/>
                </a:lnTo>
                <a:lnTo>
                  <a:pt x="425754" y="1408493"/>
                </a:lnTo>
                <a:lnTo>
                  <a:pt x="440588" y="1412582"/>
                </a:lnTo>
                <a:lnTo>
                  <a:pt x="455383" y="1416469"/>
                </a:lnTo>
                <a:lnTo>
                  <a:pt x="470090" y="1420126"/>
                </a:lnTo>
                <a:lnTo>
                  <a:pt x="470179" y="1419999"/>
                </a:lnTo>
                <a:lnTo>
                  <a:pt x="475056" y="1400530"/>
                </a:lnTo>
                <a:close/>
              </a:path>
              <a:path w="3227070" h="1465579">
                <a:moveTo>
                  <a:pt x="593344" y="1424698"/>
                </a:moveTo>
                <a:lnTo>
                  <a:pt x="578446" y="1422222"/>
                </a:lnTo>
                <a:lnTo>
                  <a:pt x="563549" y="1419593"/>
                </a:lnTo>
                <a:lnTo>
                  <a:pt x="548690" y="1416812"/>
                </a:lnTo>
                <a:lnTo>
                  <a:pt x="533895" y="1413865"/>
                </a:lnTo>
                <a:lnTo>
                  <a:pt x="529856" y="1433537"/>
                </a:lnTo>
                <a:lnTo>
                  <a:pt x="544779" y="1436535"/>
                </a:lnTo>
                <a:lnTo>
                  <a:pt x="559828" y="1439367"/>
                </a:lnTo>
                <a:lnTo>
                  <a:pt x="574916" y="1442021"/>
                </a:lnTo>
                <a:lnTo>
                  <a:pt x="590016" y="1444472"/>
                </a:lnTo>
                <a:lnTo>
                  <a:pt x="590232" y="1444434"/>
                </a:lnTo>
                <a:lnTo>
                  <a:pt x="593344" y="1424698"/>
                </a:lnTo>
                <a:close/>
              </a:path>
              <a:path w="3227070" h="1465579">
                <a:moveTo>
                  <a:pt x="713232" y="1439214"/>
                </a:moveTo>
                <a:lnTo>
                  <a:pt x="698169" y="1437957"/>
                </a:lnTo>
                <a:lnTo>
                  <a:pt x="683082" y="1436509"/>
                </a:lnTo>
                <a:lnTo>
                  <a:pt x="668032" y="1434922"/>
                </a:lnTo>
                <a:lnTo>
                  <a:pt x="653097" y="1433195"/>
                </a:lnTo>
                <a:lnTo>
                  <a:pt x="650684" y="1453045"/>
                </a:lnTo>
                <a:lnTo>
                  <a:pt x="665784" y="1454759"/>
                </a:lnTo>
                <a:lnTo>
                  <a:pt x="680974" y="1456385"/>
                </a:lnTo>
                <a:lnTo>
                  <a:pt x="696239" y="1457871"/>
                </a:lnTo>
                <a:lnTo>
                  <a:pt x="711517" y="1459179"/>
                </a:lnTo>
                <a:lnTo>
                  <a:pt x="713232" y="1439214"/>
                </a:lnTo>
                <a:close/>
              </a:path>
              <a:path w="3227070" h="1465579">
                <a:moveTo>
                  <a:pt x="833920" y="1444904"/>
                </a:moveTo>
                <a:lnTo>
                  <a:pt x="818769" y="1444637"/>
                </a:lnTo>
                <a:lnTo>
                  <a:pt x="803605" y="1444256"/>
                </a:lnTo>
                <a:lnTo>
                  <a:pt x="788492" y="1443761"/>
                </a:lnTo>
                <a:lnTo>
                  <a:pt x="773468" y="1443164"/>
                </a:lnTo>
                <a:lnTo>
                  <a:pt x="772566" y="1463103"/>
                </a:lnTo>
                <a:lnTo>
                  <a:pt x="787768" y="1463687"/>
                </a:lnTo>
                <a:lnTo>
                  <a:pt x="803084" y="1464183"/>
                </a:lnTo>
                <a:lnTo>
                  <a:pt x="818413" y="1464538"/>
                </a:lnTo>
                <a:lnTo>
                  <a:pt x="833678" y="1464729"/>
                </a:lnTo>
                <a:lnTo>
                  <a:pt x="833716" y="1464957"/>
                </a:lnTo>
                <a:lnTo>
                  <a:pt x="833920" y="1444904"/>
                </a:lnTo>
                <a:close/>
              </a:path>
              <a:path w="3227070" h="1465579">
                <a:moveTo>
                  <a:pt x="956157" y="1461884"/>
                </a:moveTo>
                <a:lnTo>
                  <a:pt x="954989" y="1441831"/>
                </a:lnTo>
                <a:lnTo>
                  <a:pt x="939812" y="1442669"/>
                </a:lnTo>
                <a:lnTo>
                  <a:pt x="924788" y="1443342"/>
                </a:lnTo>
                <a:lnTo>
                  <a:pt x="909561" y="1443901"/>
                </a:lnTo>
                <a:lnTo>
                  <a:pt x="894448" y="1444332"/>
                </a:lnTo>
                <a:lnTo>
                  <a:pt x="894905" y="1464284"/>
                </a:lnTo>
                <a:lnTo>
                  <a:pt x="910031" y="1463865"/>
                </a:lnTo>
                <a:lnTo>
                  <a:pt x="925423" y="1463294"/>
                </a:lnTo>
                <a:lnTo>
                  <a:pt x="940727" y="1462595"/>
                </a:lnTo>
                <a:lnTo>
                  <a:pt x="956030" y="1461782"/>
                </a:lnTo>
                <a:lnTo>
                  <a:pt x="956157" y="1461884"/>
                </a:lnTo>
                <a:close/>
              </a:path>
              <a:path w="3227070" h="1465579">
                <a:moveTo>
                  <a:pt x="1077823" y="1450809"/>
                </a:moveTo>
                <a:lnTo>
                  <a:pt x="1075410" y="1430858"/>
                </a:lnTo>
                <a:lnTo>
                  <a:pt x="1060310" y="1432661"/>
                </a:lnTo>
                <a:lnTo>
                  <a:pt x="1045260" y="1434350"/>
                </a:lnTo>
                <a:lnTo>
                  <a:pt x="1030224" y="1435912"/>
                </a:lnTo>
                <a:lnTo>
                  <a:pt x="1015187" y="1437322"/>
                </a:lnTo>
                <a:lnTo>
                  <a:pt x="1017028" y="1457261"/>
                </a:lnTo>
                <a:lnTo>
                  <a:pt x="1032217" y="1455839"/>
                </a:lnTo>
                <a:lnTo>
                  <a:pt x="1047381" y="1454302"/>
                </a:lnTo>
                <a:lnTo>
                  <a:pt x="1062583" y="1452626"/>
                </a:lnTo>
                <a:lnTo>
                  <a:pt x="1077823" y="1450809"/>
                </a:lnTo>
                <a:close/>
              </a:path>
              <a:path w="3227070" h="1465579">
                <a:moveTo>
                  <a:pt x="1198613" y="1432344"/>
                </a:moveTo>
                <a:lnTo>
                  <a:pt x="1195108" y="1412684"/>
                </a:lnTo>
                <a:lnTo>
                  <a:pt x="1180122" y="1415313"/>
                </a:lnTo>
                <a:lnTo>
                  <a:pt x="1165174" y="1417840"/>
                </a:lnTo>
                <a:lnTo>
                  <a:pt x="1135341" y="1422615"/>
                </a:lnTo>
                <a:lnTo>
                  <a:pt x="1138428" y="1442466"/>
                </a:lnTo>
                <a:lnTo>
                  <a:pt x="1153464" y="1440065"/>
                </a:lnTo>
                <a:lnTo>
                  <a:pt x="1168514" y="1437576"/>
                </a:lnTo>
                <a:lnTo>
                  <a:pt x="1183601" y="1434998"/>
                </a:lnTo>
                <a:lnTo>
                  <a:pt x="1198613" y="1432344"/>
                </a:lnTo>
                <a:close/>
              </a:path>
              <a:path w="3227070" h="1465579">
                <a:moveTo>
                  <a:pt x="1198727" y="1432331"/>
                </a:moveTo>
                <a:lnTo>
                  <a:pt x="1198626" y="1432458"/>
                </a:lnTo>
                <a:lnTo>
                  <a:pt x="1198727" y="1432331"/>
                </a:lnTo>
                <a:close/>
              </a:path>
              <a:path w="3227070" h="1465579">
                <a:moveTo>
                  <a:pt x="1318501" y="1407172"/>
                </a:moveTo>
                <a:lnTo>
                  <a:pt x="1313776" y="1387716"/>
                </a:lnTo>
                <a:lnTo>
                  <a:pt x="1299006" y="1391234"/>
                </a:lnTo>
                <a:lnTo>
                  <a:pt x="1284224" y="1394612"/>
                </a:lnTo>
                <a:lnTo>
                  <a:pt x="1254696" y="1401076"/>
                </a:lnTo>
                <a:lnTo>
                  <a:pt x="1258760" y="1420634"/>
                </a:lnTo>
                <a:lnTo>
                  <a:pt x="1273670" y="1417408"/>
                </a:lnTo>
                <a:lnTo>
                  <a:pt x="1288567" y="1414068"/>
                </a:lnTo>
                <a:lnTo>
                  <a:pt x="1303464" y="1410639"/>
                </a:lnTo>
                <a:lnTo>
                  <a:pt x="1318374" y="1407071"/>
                </a:lnTo>
                <a:lnTo>
                  <a:pt x="1318501" y="1407172"/>
                </a:lnTo>
                <a:close/>
              </a:path>
              <a:path w="3227070" h="1465579">
                <a:moveTo>
                  <a:pt x="1436509" y="1375448"/>
                </a:moveTo>
                <a:lnTo>
                  <a:pt x="1430794" y="1356271"/>
                </a:lnTo>
                <a:lnTo>
                  <a:pt x="1416215" y="1360538"/>
                </a:lnTo>
                <a:lnTo>
                  <a:pt x="1401622" y="1364703"/>
                </a:lnTo>
                <a:lnTo>
                  <a:pt x="1372463" y="1372704"/>
                </a:lnTo>
                <a:lnTo>
                  <a:pt x="1377632" y="1392085"/>
                </a:lnTo>
                <a:lnTo>
                  <a:pt x="1392339" y="1388097"/>
                </a:lnTo>
                <a:lnTo>
                  <a:pt x="1407058" y="1383982"/>
                </a:lnTo>
                <a:lnTo>
                  <a:pt x="1436509" y="1375448"/>
                </a:lnTo>
                <a:close/>
              </a:path>
              <a:path w="3227070" h="1465579">
                <a:moveTo>
                  <a:pt x="1552930" y="1337691"/>
                </a:moveTo>
                <a:lnTo>
                  <a:pt x="1546225" y="1318793"/>
                </a:lnTo>
                <a:lnTo>
                  <a:pt x="1531874" y="1323809"/>
                </a:lnTo>
                <a:lnTo>
                  <a:pt x="1517472" y="1328699"/>
                </a:lnTo>
                <a:lnTo>
                  <a:pt x="1488732" y="1338186"/>
                </a:lnTo>
                <a:lnTo>
                  <a:pt x="1494891" y="1357274"/>
                </a:lnTo>
                <a:lnTo>
                  <a:pt x="1523860" y="1347762"/>
                </a:lnTo>
                <a:lnTo>
                  <a:pt x="1538338" y="1342847"/>
                </a:lnTo>
                <a:lnTo>
                  <a:pt x="1552829" y="1337818"/>
                </a:lnTo>
                <a:lnTo>
                  <a:pt x="1552930" y="1337691"/>
                </a:lnTo>
                <a:close/>
              </a:path>
              <a:path w="3227070" h="1465579">
                <a:moveTo>
                  <a:pt x="1667256" y="1294917"/>
                </a:moveTo>
                <a:lnTo>
                  <a:pt x="1659801" y="1276261"/>
                </a:lnTo>
                <a:lnTo>
                  <a:pt x="1645640" y="1281861"/>
                </a:lnTo>
                <a:lnTo>
                  <a:pt x="1603184" y="1298244"/>
                </a:lnTo>
                <a:lnTo>
                  <a:pt x="1610207" y="1316964"/>
                </a:lnTo>
                <a:lnTo>
                  <a:pt x="1624418" y="1311605"/>
                </a:lnTo>
                <a:lnTo>
                  <a:pt x="1652892" y="1300518"/>
                </a:lnTo>
                <a:lnTo>
                  <a:pt x="1667129" y="1294815"/>
                </a:lnTo>
                <a:lnTo>
                  <a:pt x="1667256" y="1294917"/>
                </a:lnTo>
                <a:close/>
              </a:path>
              <a:path w="3227070" h="1465579">
                <a:moveTo>
                  <a:pt x="1779409" y="1246670"/>
                </a:moveTo>
                <a:lnTo>
                  <a:pt x="1771103" y="1228382"/>
                </a:lnTo>
                <a:lnTo>
                  <a:pt x="1743379" y="1240828"/>
                </a:lnTo>
                <a:lnTo>
                  <a:pt x="1715604" y="1252931"/>
                </a:lnTo>
                <a:lnTo>
                  <a:pt x="1723466" y="1271282"/>
                </a:lnTo>
                <a:lnTo>
                  <a:pt x="1751431" y="1259192"/>
                </a:lnTo>
                <a:lnTo>
                  <a:pt x="1765439" y="1252982"/>
                </a:lnTo>
                <a:lnTo>
                  <a:pt x="1779409" y="1246670"/>
                </a:lnTo>
                <a:close/>
              </a:path>
              <a:path w="3227070" h="1465579">
                <a:moveTo>
                  <a:pt x="1889633" y="1193711"/>
                </a:moveTo>
                <a:lnTo>
                  <a:pt x="1880603" y="1175893"/>
                </a:lnTo>
                <a:lnTo>
                  <a:pt x="1867014" y="1182751"/>
                </a:lnTo>
                <a:lnTo>
                  <a:pt x="1826183" y="1202778"/>
                </a:lnTo>
                <a:lnTo>
                  <a:pt x="1834807" y="1220889"/>
                </a:lnTo>
                <a:lnTo>
                  <a:pt x="1889544" y="1193838"/>
                </a:lnTo>
                <a:lnTo>
                  <a:pt x="1889633" y="1193711"/>
                </a:lnTo>
                <a:close/>
              </a:path>
              <a:path w="3227070" h="1465579">
                <a:moveTo>
                  <a:pt x="1997430" y="1136472"/>
                </a:moveTo>
                <a:lnTo>
                  <a:pt x="1987765" y="1118997"/>
                </a:lnTo>
                <a:lnTo>
                  <a:pt x="1934387" y="1147978"/>
                </a:lnTo>
                <a:lnTo>
                  <a:pt x="1943735" y="1165631"/>
                </a:lnTo>
                <a:lnTo>
                  <a:pt x="1984019" y="1143901"/>
                </a:lnTo>
                <a:lnTo>
                  <a:pt x="1997430" y="1136472"/>
                </a:lnTo>
                <a:close/>
              </a:path>
              <a:path w="3227070" h="1465579">
                <a:moveTo>
                  <a:pt x="2102929" y="1075055"/>
                </a:moveTo>
                <a:lnTo>
                  <a:pt x="2092642" y="1057910"/>
                </a:lnTo>
                <a:lnTo>
                  <a:pt x="2079625" y="1065796"/>
                </a:lnTo>
                <a:lnTo>
                  <a:pt x="2040521" y="1088974"/>
                </a:lnTo>
                <a:lnTo>
                  <a:pt x="2050503" y="1106284"/>
                </a:lnTo>
                <a:lnTo>
                  <a:pt x="2063610" y="1098562"/>
                </a:lnTo>
                <a:lnTo>
                  <a:pt x="2102929" y="1075055"/>
                </a:lnTo>
                <a:close/>
              </a:path>
              <a:path w="3227070" h="1465579">
                <a:moveTo>
                  <a:pt x="2206167" y="1009650"/>
                </a:moveTo>
                <a:lnTo>
                  <a:pt x="2195144" y="992974"/>
                </a:lnTo>
                <a:lnTo>
                  <a:pt x="2182406" y="1001356"/>
                </a:lnTo>
                <a:lnTo>
                  <a:pt x="2144166" y="1026020"/>
                </a:lnTo>
                <a:lnTo>
                  <a:pt x="2154859" y="1042873"/>
                </a:lnTo>
                <a:lnTo>
                  <a:pt x="2206167" y="1009650"/>
                </a:lnTo>
                <a:close/>
              </a:path>
              <a:path w="3227070" h="1465579">
                <a:moveTo>
                  <a:pt x="2307082" y="940650"/>
                </a:moveTo>
                <a:lnTo>
                  <a:pt x="2295436" y="924306"/>
                </a:lnTo>
                <a:lnTo>
                  <a:pt x="2245639" y="958977"/>
                </a:lnTo>
                <a:lnTo>
                  <a:pt x="2256967" y="975499"/>
                </a:lnTo>
                <a:lnTo>
                  <a:pt x="2306955" y="940562"/>
                </a:lnTo>
                <a:lnTo>
                  <a:pt x="2307082" y="940650"/>
                </a:lnTo>
                <a:close/>
              </a:path>
              <a:path w="3227070" h="1465579">
                <a:moveTo>
                  <a:pt x="2405113" y="868197"/>
                </a:moveTo>
                <a:lnTo>
                  <a:pt x="2392997" y="852309"/>
                </a:lnTo>
                <a:lnTo>
                  <a:pt x="2380932" y="861504"/>
                </a:lnTo>
                <a:lnTo>
                  <a:pt x="2344509" y="888720"/>
                </a:lnTo>
                <a:lnTo>
                  <a:pt x="2356345" y="904798"/>
                </a:lnTo>
                <a:lnTo>
                  <a:pt x="2405113" y="868197"/>
                </a:lnTo>
                <a:close/>
              </a:path>
              <a:path w="3227070" h="1465579">
                <a:moveTo>
                  <a:pt x="2405240" y="868108"/>
                </a:moveTo>
                <a:lnTo>
                  <a:pt x="2405113" y="868197"/>
                </a:lnTo>
                <a:lnTo>
                  <a:pt x="2405240" y="868108"/>
                </a:lnTo>
                <a:close/>
              </a:path>
              <a:path w="3227070" h="1465579">
                <a:moveTo>
                  <a:pt x="2501011" y="792289"/>
                </a:moveTo>
                <a:lnTo>
                  <a:pt x="2488361" y="776808"/>
                </a:lnTo>
                <a:lnTo>
                  <a:pt x="2441067" y="814832"/>
                </a:lnTo>
                <a:lnTo>
                  <a:pt x="2453538" y="830592"/>
                </a:lnTo>
                <a:lnTo>
                  <a:pt x="2489174" y="802017"/>
                </a:lnTo>
                <a:lnTo>
                  <a:pt x="2501011" y="792289"/>
                </a:lnTo>
                <a:close/>
              </a:path>
              <a:path w="3227070" h="1465579">
                <a:moveTo>
                  <a:pt x="2594330" y="713359"/>
                </a:moveTo>
                <a:lnTo>
                  <a:pt x="2581173" y="698296"/>
                </a:lnTo>
                <a:lnTo>
                  <a:pt x="2535072" y="737958"/>
                </a:lnTo>
                <a:lnTo>
                  <a:pt x="2548026" y="753275"/>
                </a:lnTo>
                <a:lnTo>
                  <a:pt x="2582748" y="723519"/>
                </a:lnTo>
                <a:lnTo>
                  <a:pt x="2594229" y="713486"/>
                </a:lnTo>
                <a:lnTo>
                  <a:pt x="2594330" y="713359"/>
                </a:lnTo>
                <a:close/>
              </a:path>
              <a:path w="3227070" h="1465579">
                <a:moveTo>
                  <a:pt x="2684767" y="631583"/>
                </a:moveTo>
                <a:lnTo>
                  <a:pt x="2671114" y="616940"/>
                </a:lnTo>
                <a:lnTo>
                  <a:pt x="2626372" y="657974"/>
                </a:lnTo>
                <a:lnTo>
                  <a:pt x="2639847" y="672871"/>
                </a:lnTo>
                <a:lnTo>
                  <a:pt x="2684767" y="631583"/>
                </a:lnTo>
                <a:close/>
              </a:path>
              <a:path w="3227070" h="1465579">
                <a:moveTo>
                  <a:pt x="2772867" y="546760"/>
                </a:moveTo>
                <a:lnTo>
                  <a:pt x="2758719" y="532561"/>
                </a:lnTo>
                <a:lnTo>
                  <a:pt x="2747886" y="543331"/>
                </a:lnTo>
                <a:lnTo>
                  <a:pt x="2715260" y="575094"/>
                </a:lnTo>
                <a:lnTo>
                  <a:pt x="2729090" y="589470"/>
                </a:lnTo>
                <a:lnTo>
                  <a:pt x="2772778" y="546900"/>
                </a:lnTo>
                <a:lnTo>
                  <a:pt x="2772867" y="546760"/>
                </a:lnTo>
                <a:close/>
              </a:path>
              <a:path w="3227070" h="1465579">
                <a:moveTo>
                  <a:pt x="2858160" y="459562"/>
                </a:moveTo>
                <a:lnTo>
                  <a:pt x="2843644" y="445871"/>
                </a:lnTo>
                <a:lnTo>
                  <a:pt x="2801518" y="489559"/>
                </a:lnTo>
                <a:lnTo>
                  <a:pt x="2815856" y="503504"/>
                </a:lnTo>
                <a:lnTo>
                  <a:pt x="2858160" y="459562"/>
                </a:lnTo>
                <a:close/>
              </a:path>
              <a:path w="3227070" h="1465579">
                <a:moveTo>
                  <a:pt x="2940939" y="369582"/>
                </a:moveTo>
                <a:lnTo>
                  <a:pt x="2925927" y="356323"/>
                </a:lnTo>
                <a:lnTo>
                  <a:pt x="2885173" y="401370"/>
                </a:lnTo>
                <a:lnTo>
                  <a:pt x="2899918" y="415023"/>
                </a:lnTo>
                <a:lnTo>
                  <a:pt x="2940850" y="369709"/>
                </a:lnTo>
                <a:lnTo>
                  <a:pt x="2940939" y="369582"/>
                </a:lnTo>
                <a:close/>
              </a:path>
              <a:path w="3227070" h="1465579">
                <a:moveTo>
                  <a:pt x="3020733" y="277469"/>
                </a:moveTo>
                <a:lnTo>
                  <a:pt x="3005442" y="264604"/>
                </a:lnTo>
                <a:lnTo>
                  <a:pt x="2966021" y="310807"/>
                </a:lnTo>
                <a:lnTo>
                  <a:pt x="2981134" y="323938"/>
                </a:lnTo>
                <a:lnTo>
                  <a:pt x="3020733" y="277469"/>
                </a:lnTo>
                <a:close/>
              </a:path>
              <a:path w="3227070" h="1465579">
                <a:moveTo>
                  <a:pt x="3097949" y="182930"/>
                </a:moveTo>
                <a:lnTo>
                  <a:pt x="3082277" y="170586"/>
                </a:lnTo>
                <a:lnTo>
                  <a:pt x="3044202" y="217932"/>
                </a:lnTo>
                <a:lnTo>
                  <a:pt x="3059684" y="230543"/>
                </a:lnTo>
                <a:lnTo>
                  <a:pt x="3097949" y="182930"/>
                </a:lnTo>
                <a:close/>
              </a:path>
              <a:path w="3227070" h="1465579">
                <a:moveTo>
                  <a:pt x="3172307" y="86347"/>
                </a:moveTo>
                <a:lnTo>
                  <a:pt x="3156356" y="74396"/>
                </a:lnTo>
                <a:lnTo>
                  <a:pt x="3119717" y="122770"/>
                </a:lnTo>
                <a:lnTo>
                  <a:pt x="3135566" y="134861"/>
                </a:lnTo>
                <a:lnTo>
                  <a:pt x="3172307" y="86347"/>
                </a:lnTo>
                <a:close/>
              </a:path>
              <a:path w="3227070" h="1465579">
                <a:moveTo>
                  <a:pt x="3172434" y="86448"/>
                </a:moveTo>
                <a:lnTo>
                  <a:pt x="3172409" y="86233"/>
                </a:lnTo>
                <a:lnTo>
                  <a:pt x="3172434" y="86448"/>
                </a:lnTo>
                <a:close/>
              </a:path>
              <a:path w="3227070" h="1465579">
                <a:moveTo>
                  <a:pt x="3226752" y="11658"/>
                </a:moveTo>
                <a:lnTo>
                  <a:pt x="3210407" y="0"/>
                </a:lnTo>
                <a:lnTo>
                  <a:pt x="3192881" y="24561"/>
                </a:lnTo>
                <a:lnTo>
                  <a:pt x="3209239" y="36220"/>
                </a:lnTo>
                <a:lnTo>
                  <a:pt x="3226752" y="116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465102" y="7244688"/>
            <a:ext cx="20955" cy="30480"/>
          </a:xfrm>
          <a:custGeom>
            <a:avLst/>
            <a:gdLst/>
            <a:ahLst/>
            <a:cxnLst/>
            <a:rect l="l" t="t" r="r" b="b"/>
            <a:pathLst>
              <a:path w="20954" h="30479">
                <a:moveTo>
                  <a:pt x="20114" y="0"/>
                </a:moveTo>
                <a:lnTo>
                  <a:pt x="20406" y="22668"/>
                </a:lnTo>
                <a:lnTo>
                  <a:pt x="20433" y="30294"/>
                </a:lnTo>
                <a:lnTo>
                  <a:pt x="319" y="30294"/>
                </a:lnTo>
                <a:lnTo>
                  <a:pt x="279" y="15386"/>
                </a:lnTo>
                <a:lnTo>
                  <a:pt x="184" y="7917"/>
                </a:lnTo>
                <a:lnTo>
                  <a:pt x="0" y="478"/>
                </a:lnTo>
                <a:lnTo>
                  <a:pt x="2011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731477" y="5342204"/>
            <a:ext cx="2751455" cy="1842770"/>
          </a:xfrm>
          <a:custGeom>
            <a:avLst/>
            <a:gdLst/>
            <a:ahLst/>
            <a:cxnLst/>
            <a:rect l="l" t="t" r="r" b="b"/>
            <a:pathLst>
              <a:path w="2751454" h="1842770">
                <a:moveTo>
                  <a:pt x="475" y="163"/>
                </a:moveTo>
                <a:lnTo>
                  <a:pt x="61300" y="1913"/>
                </a:lnTo>
                <a:lnTo>
                  <a:pt x="60662" y="21843"/>
                </a:lnTo>
                <a:lnTo>
                  <a:pt x="0" y="20089"/>
                </a:lnTo>
                <a:lnTo>
                  <a:pt x="475" y="163"/>
                </a:lnTo>
                <a:close/>
              </a:path>
              <a:path w="2751454" h="1842770">
                <a:moveTo>
                  <a:pt x="478" y="0"/>
                </a:moveTo>
                <a:lnTo>
                  <a:pt x="475" y="163"/>
                </a:lnTo>
                <a:lnTo>
                  <a:pt x="319" y="159"/>
                </a:lnTo>
                <a:lnTo>
                  <a:pt x="478" y="0"/>
                </a:lnTo>
                <a:close/>
              </a:path>
              <a:path w="2751454" h="1842770">
                <a:moveTo>
                  <a:pt x="122281" y="4623"/>
                </a:moveTo>
                <a:lnTo>
                  <a:pt x="183263" y="8131"/>
                </a:lnTo>
                <a:lnTo>
                  <a:pt x="181986" y="28062"/>
                </a:lnTo>
                <a:lnTo>
                  <a:pt x="121324" y="24554"/>
                </a:lnTo>
                <a:lnTo>
                  <a:pt x="122281" y="4623"/>
                </a:lnTo>
                <a:close/>
              </a:path>
              <a:path w="2751454" h="1842770">
                <a:moveTo>
                  <a:pt x="244085" y="12596"/>
                </a:moveTo>
                <a:lnTo>
                  <a:pt x="304906" y="17857"/>
                </a:lnTo>
                <a:lnTo>
                  <a:pt x="302991" y="37788"/>
                </a:lnTo>
                <a:lnTo>
                  <a:pt x="242488" y="32526"/>
                </a:lnTo>
                <a:lnTo>
                  <a:pt x="244085" y="12596"/>
                </a:lnTo>
                <a:close/>
              </a:path>
              <a:path w="2751454" h="1842770">
                <a:moveTo>
                  <a:pt x="365409" y="24076"/>
                </a:moveTo>
                <a:lnTo>
                  <a:pt x="365568" y="24076"/>
                </a:lnTo>
                <a:lnTo>
                  <a:pt x="426231" y="31091"/>
                </a:lnTo>
                <a:lnTo>
                  <a:pt x="423676" y="51022"/>
                </a:lnTo>
                <a:lnTo>
                  <a:pt x="363333" y="44006"/>
                </a:lnTo>
                <a:lnTo>
                  <a:pt x="365409" y="24076"/>
                </a:lnTo>
                <a:close/>
              </a:path>
              <a:path w="2751454" h="1842770">
                <a:moveTo>
                  <a:pt x="486733" y="39223"/>
                </a:moveTo>
                <a:lnTo>
                  <a:pt x="547076" y="48151"/>
                </a:lnTo>
                <a:lnTo>
                  <a:pt x="544043" y="67922"/>
                </a:lnTo>
                <a:lnTo>
                  <a:pt x="484019" y="58994"/>
                </a:lnTo>
                <a:lnTo>
                  <a:pt x="486733" y="39223"/>
                </a:lnTo>
                <a:close/>
              </a:path>
              <a:path w="2751454" h="1842770">
                <a:moveTo>
                  <a:pt x="607419" y="58037"/>
                </a:moveTo>
                <a:lnTo>
                  <a:pt x="667442" y="68879"/>
                </a:lnTo>
                <a:lnTo>
                  <a:pt x="663770" y="88491"/>
                </a:lnTo>
                <a:lnTo>
                  <a:pt x="618962" y="80374"/>
                </a:lnTo>
                <a:lnTo>
                  <a:pt x="603906" y="77808"/>
                </a:lnTo>
                <a:lnTo>
                  <a:pt x="607259" y="58037"/>
                </a:lnTo>
                <a:lnTo>
                  <a:pt x="607419" y="58037"/>
                </a:lnTo>
                <a:close/>
              </a:path>
              <a:path w="2751454" h="1842770">
                <a:moveTo>
                  <a:pt x="727466" y="80519"/>
                </a:moveTo>
                <a:lnTo>
                  <a:pt x="787170" y="93115"/>
                </a:lnTo>
                <a:lnTo>
                  <a:pt x="782860" y="112726"/>
                </a:lnTo>
                <a:lnTo>
                  <a:pt x="723475" y="100130"/>
                </a:lnTo>
                <a:lnTo>
                  <a:pt x="727466" y="80519"/>
                </a:lnTo>
                <a:close/>
              </a:path>
              <a:path w="2751454" h="1842770">
                <a:moveTo>
                  <a:pt x="846555" y="106667"/>
                </a:moveTo>
                <a:lnTo>
                  <a:pt x="846714" y="106667"/>
                </a:lnTo>
                <a:lnTo>
                  <a:pt x="861558" y="110190"/>
                </a:lnTo>
                <a:lnTo>
                  <a:pt x="905940" y="121177"/>
                </a:lnTo>
                <a:lnTo>
                  <a:pt x="900991" y="140629"/>
                </a:lnTo>
                <a:lnTo>
                  <a:pt x="841925" y="126120"/>
                </a:lnTo>
                <a:lnTo>
                  <a:pt x="846555" y="106667"/>
                </a:lnTo>
                <a:close/>
              </a:path>
              <a:path w="2751454" h="1842770">
                <a:moveTo>
                  <a:pt x="965006" y="136802"/>
                </a:moveTo>
                <a:lnTo>
                  <a:pt x="979797" y="140803"/>
                </a:lnTo>
                <a:lnTo>
                  <a:pt x="1023752" y="153225"/>
                </a:lnTo>
                <a:lnTo>
                  <a:pt x="1018165" y="172518"/>
                </a:lnTo>
                <a:lnTo>
                  <a:pt x="959737" y="156095"/>
                </a:lnTo>
                <a:lnTo>
                  <a:pt x="965006" y="136802"/>
                </a:lnTo>
                <a:close/>
              </a:path>
              <a:path w="2751454" h="1842770">
                <a:moveTo>
                  <a:pt x="1082484" y="170809"/>
                </a:moveTo>
                <a:lnTo>
                  <a:pt x="1140606" y="189259"/>
                </a:lnTo>
                <a:lnTo>
                  <a:pt x="1134380" y="208233"/>
                </a:lnTo>
                <a:lnTo>
                  <a:pt x="1091076" y="194377"/>
                </a:lnTo>
                <a:lnTo>
                  <a:pt x="1076592" y="189897"/>
                </a:lnTo>
                <a:lnTo>
                  <a:pt x="1082484" y="170809"/>
                </a:lnTo>
                <a:close/>
              </a:path>
              <a:path w="2751454" h="1842770">
                <a:moveTo>
                  <a:pt x="1082339" y="170764"/>
                </a:moveTo>
                <a:lnTo>
                  <a:pt x="1082498" y="170764"/>
                </a:lnTo>
                <a:lnTo>
                  <a:pt x="1082339" y="170764"/>
                </a:lnTo>
                <a:close/>
              </a:path>
              <a:path w="2751454" h="1842770">
                <a:moveTo>
                  <a:pt x="1198395" y="208552"/>
                </a:moveTo>
                <a:lnTo>
                  <a:pt x="1198395" y="208711"/>
                </a:lnTo>
                <a:lnTo>
                  <a:pt x="1255864" y="229120"/>
                </a:lnTo>
                <a:lnTo>
                  <a:pt x="1249000" y="247935"/>
                </a:lnTo>
                <a:lnTo>
                  <a:pt x="1191850" y="227526"/>
                </a:lnTo>
                <a:lnTo>
                  <a:pt x="1198395" y="208552"/>
                </a:lnTo>
                <a:close/>
              </a:path>
              <a:path w="2751454" h="1842770">
                <a:moveTo>
                  <a:pt x="1313174" y="250645"/>
                </a:moveTo>
                <a:lnTo>
                  <a:pt x="1370005" y="273127"/>
                </a:lnTo>
                <a:lnTo>
                  <a:pt x="1362502" y="291622"/>
                </a:lnTo>
                <a:lnTo>
                  <a:pt x="1320208" y="274806"/>
                </a:lnTo>
                <a:lnTo>
                  <a:pt x="1305990" y="269300"/>
                </a:lnTo>
                <a:lnTo>
                  <a:pt x="1313174" y="250645"/>
                </a:lnTo>
                <a:close/>
              </a:path>
              <a:path w="2751454" h="1842770">
                <a:moveTo>
                  <a:pt x="1426357" y="296724"/>
                </a:moveTo>
                <a:lnTo>
                  <a:pt x="1468336" y="315088"/>
                </a:lnTo>
                <a:lnTo>
                  <a:pt x="1482230" y="321279"/>
                </a:lnTo>
                <a:lnTo>
                  <a:pt x="1473929" y="339455"/>
                </a:lnTo>
                <a:lnTo>
                  <a:pt x="1432353" y="321069"/>
                </a:lnTo>
                <a:lnTo>
                  <a:pt x="1418375" y="315060"/>
                </a:lnTo>
                <a:lnTo>
                  <a:pt x="1426357" y="296724"/>
                </a:lnTo>
                <a:close/>
              </a:path>
              <a:path w="2751454" h="1842770">
                <a:moveTo>
                  <a:pt x="1537624" y="346949"/>
                </a:moveTo>
                <a:lnTo>
                  <a:pt x="1551457" y="353556"/>
                </a:lnTo>
                <a:lnTo>
                  <a:pt x="1592539" y="373736"/>
                </a:lnTo>
                <a:lnTo>
                  <a:pt x="1583599" y="391593"/>
                </a:lnTo>
                <a:lnTo>
                  <a:pt x="1529003" y="364966"/>
                </a:lnTo>
                <a:lnTo>
                  <a:pt x="1537624" y="346949"/>
                </a:lnTo>
                <a:close/>
              </a:path>
              <a:path w="2751454" h="1842770">
                <a:moveTo>
                  <a:pt x="1646816" y="401479"/>
                </a:moveTo>
                <a:lnTo>
                  <a:pt x="1646975" y="401479"/>
                </a:lnTo>
                <a:lnTo>
                  <a:pt x="1700773" y="430338"/>
                </a:lnTo>
                <a:lnTo>
                  <a:pt x="1691035" y="447877"/>
                </a:lnTo>
                <a:lnTo>
                  <a:pt x="1651031" y="426262"/>
                </a:lnTo>
                <a:lnTo>
                  <a:pt x="1637557" y="419177"/>
                </a:lnTo>
                <a:lnTo>
                  <a:pt x="1646816" y="401479"/>
                </a:lnTo>
                <a:close/>
              </a:path>
              <a:path w="2751454" h="1842770">
                <a:moveTo>
                  <a:pt x="1753932" y="460473"/>
                </a:moveTo>
                <a:lnTo>
                  <a:pt x="1767189" y="468181"/>
                </a:lnTo>
                <a:lnTo>
                  <a:pt x="1780372" y="475979"/>
                </a:lnTo>
                <a:lnTo>
                  <a:pt x="1806453" y="491724"/>
                </a:lnTo>
                <a:lnTo>
                  <a:pt x="1796076" y="508784"/>
                </a:lnTo>
                <a:lnTo>
                  <a:pt x="1770095" y="493199"/>
                </a:lnTo>
                <a:lnTo>
                  <a:pt x="1743875" y="477852"/>
                </a:lnTo>
                <a:lnTo>
                  <a:pt x="1753932" y="460473"/>
                </a:lnTo>
                <a:close/>
              </a:path>
              <a:path w="2751454" h="1842770">
                <a:moveTo>
                  <a:pt x="1858335" y="523772"/>
                </a:moveTo>
                <a:lnTo>
                  <a:pt x="1858335" y="523932"/>
                </a:lnTo>
                <a:lnTo>
                  <a:pt x="1871233" y="532213"/>
                </a:lnTo>
                <a:lnTo>
                  <a:pt x="1896790" y="548954"/>
                </a:lnTo>
                <a:lnTo>
                  <a:pt x="1909419" y="557415"/>
                </a:lnTo>
                <a:lnTo>
                  <a:pt x="1898244" y="573997"/>
                </a:lnTo>
                <a:lnTo>
                  <a:pt x="1860260" y="548952"/>
                </a:lnTo>
                <a:lnTo>
                  <a:pt x="1847479" y="540673"/>
                </a:lnTo>
                <a:lnTo>
                  <a:pt x="1858335" y="523772"/>
                </a:lnTo>
                <a:close/>
              </a:path>
              <a:path w="2751454" h="1842770">
                <a:moveTo>
                  <a:pt x="1959545" y="592014"/>
                </a:moveTo>
                <a:lnTo>
                  <a:pt x="1959704" y="592014"/>
                </a:lnTo>
                <a:lnTo>
                  <a:pt x="1972218" y="600893"/>
                </a:lnTo>
                <a:lnTo>
                  <a:pt x="1984628" y="609832"/>
                </a:lnTo>
                <a:lnTo>
                  <a:pt x="2009192" y="627889"/>
                </a:lnTo>
                <a:lnTo>
                  <a:pt x="1997219" y="643993"/>
                </a:lnTo>
                <a:lnTo>
                  <a:pt x="1972814" y="626095"/>
                </a:lnTo>
                <a:lnTo>
                  <a:pt x="1960470" y="617221"/>
                </a:lnTo>
                <a:lnTo>
                  <a:pt x="1948051" y="608437"/>
                </a:lnTo>
                <a:lnTo>
                  <a:pt x="1959545" y="592014"/>
                </a:lnTo>
                <a:close/>
              </a:path>
              <a:path w="2751454" h="1842770">
                <a:moveTo>
                  <a:pt x="2057881" y="664880"/>
                </a:moveTo>
                <a:lnTo>
                  <a:pt x="2081926" y="683894"/>
                </a:lnTo>
                <a:lnTo>
                  <a:pt x="2093822" y="693490"/>
                </a:lnTo>
                <a:lnTo>
                  <a:pt x="2105613" y="703146"/>
                </a:lnTo>
                <a:lnTo>
                  <a:pt x="2092842" y="718613"/>
                </a:lnTo>
                <a:lnTo>
                  <a:pt x="2069395" y="699519"/>
                </a:lnTo>
                <a:lnTo>
                  <a:pt x="2057529" y="690047"/>
                </a:lnTo>
                <a:lnTo>
                  <a:pt x="2045589" y="680665"/>
                </a:lnTo>
                <a:lnTo>
                  <a:pt x="2057881" y="664880"/>
                </a:lnTo>
                <a:close/>
              </a:path>
              <a:path w="2751454" h="1842770">
                <a:moveTo>
                  <a:pt x="2152227" y="742529"/>
                </a:moveTo>
                <a:lnTo>
                  <a:pt x="2152227" y="742688"/>
                </a:lnTo>
                <a:lnTo>
                  <a:pt x="2163783" y="752763"/>
                </a:lnTo>
                <a:lnTo>
                  <a:pt x="2175234" y="762898"/>
                </a:lnTo>
                <a:lnTo>
                  <a:pt x="2186596" y="773092"/>
                </a:lnTo>
                <a:lnTo>
                  <a:pt x="2197883" y="783347"/>
                </a:lnTo>
                <a:lnTo>
                  <a:pt x="2184314" y="798016"/>
                </a:lnTo>
                <a:lnTo>
                  <a:pt x="2161905" y="777726"/>
                </a:lnTo>
                <a:lnTo>
                  <a:pt x="2150573" y="767656"/>
                </a:lnTo>
                <a:lnTo>
                  <a:pt x="2139136" y="757676"/>
                </a:lnTo>
                <a:lnTo>
                  <a:pt x="2152227" y="742529"/>
                </a:lnTo>
                <a:close/>
              </a:path>
              <a:path w="2751454" h="1842770">
                <a:moveTo>
                  <a:pt x="2242343" y="825520"/>
                </a:moveTo>
                <a:lnTo>
                  <a:pt x="2253219" y="836205"/>
                </a:lnTo>
                <a:lnTo>
                  <a:pt x="2264072" y="846985"/>
                </a:lnTo>
                <a:lnTo>
                  <a:pt x="2274835" y="857795"/>
                </a:lnTo>
                <a:lnTo>
                  <a:pt x="2285524" y="868649"/>
                </a:lnTo>
                <a:lnTo>
                  <a:pt x="2271156" y="882680"/>
                </a:lnTo>
                <a:lnTo>
                  <a:pt x="2249944" y="861175"/>
                </a:lnTo>
                <a:lnTo>
                  <a:pt x="2239211" y="850460"/>
                </a:lnTo>
                <a:lnTo>
                  <a:pt x="2228373" y="839790"/>
                </a:lnTo>
                <a:lnTo>
                  <a:pt x="2242343" y="825520"/>
                </a:lnTo>
                <a:close/>
              </a:path>
              <a:path w="2751454" h="1842770">
                <a:moveTo>
                  <a:pt x="2242422" y="825440"/>
                </a:moveTo>
                <a:lnTo>
                  <a:pt x="2242262" y="825440"/>
                </a:lnTo>
                <a:lnTo>
                  <a:pt x="2242422" y="825440"/>
                </a:lnTo>
                <a:close/>
              </a:path>
              <a:path w="2751454" h="1842770">
                <a:moveTo>
                  <a:pt x="2327508" y="913134"/>
                </a:moveTo>
                <a:lnTo>
                  <a:pt x="2337840" y="924499"/>
                </a:lnTo>
                <a:lnTo>
                  <a:pt x="2348021" y="935895"/>
                </a:lnTo>
                <a:lnTo>
                  <a:pt x="2358084" y="947350"/>
                </a:lnTo>
                <a:lnTo>
                  <a:pt x="2368056" y="958894"/>
                </a:lnTo>
                <a:lnTo>
                  <a:pt x="2352890" y="971969"/>
                </a:lnTo>
                <a:lnTo>
                  <a:pt x="2343013" y="960544"/>
                </a:lnTo>
                <a:lnTo>
                  <a:pt x="2333016" y="949208"/>
                </a:lnTo>
                <a:lnTo>
                  <a:pt x="2322899" y="937932"/>
                </a:lnTo>
                <a:lnTo>
                  <a:pt x="2312662" y="926687"/>
                </a:lnTo>
                <a:lnTo>
                  <a:pt x="2327508" y="913134"/>
                </a:lnTo>
                <a:close/>
              </a:path>
              <a:path w="2751454" h="1842770">
                <a:moveTo>
                  <a:pt x="2407167" y="1005771"/>
                </a:moveTo>
                <a:lnTo>
                  <a:pt x="2407167" y="1005930"/>
                </a:lnTo>
                <a:lnTo>
                  <a:pt x="2416710" y="1017918"/>
                </a:lnTo>
                <a:lnTo>
                  <a:pt x="2426164" y="1029966"/>
                </a:lnTo>
                <a:lnTo>
                  <a:pt x="2435565" y="1042164"/>
                </a:lnTo>
                <a:lnTo>
                  <a:pt x="2444682" y="1054242"/>
                </a:lnTo>
                <a:lnTo>
                  <a:pt x="2428718" y="1066200"/>
                </a:lnTo>
                <a:lnTo>
                  <a:pt x="2419584" y="1054152"/>
                </a:lnTo>
                <a:lnTo>
                  <a:pt x="2410289" y="1042074"/>
                </a:lnTo>
                <a:lnTo>
                  <a:pt x="2401016" y="1030235"/>
                </a:lnTo>
                <a:lnTo>
                  <a:pt x="2391523" y="1018367"/>
                </a:lnTo>
                <a:lnTo>
                  <a:pt x="2407167" y="1005771"/>
                </a:lnTo>
                <a:close/>
              </a:path>
              <a:path w="2751454" h="1842770">
                <a:moveTo>
                  <a:pt x="2480760" y="1103669"/>
                </a:moveTo>
                <a:lnTo>
                  <a:pt x="2480600" y="1103829"/>
                </a:lnTo>
                <a:lnTo>
                  <a:pt x="2489305" y="1116370"/>
                </a:lnTo>
                <a:lnTo>
                  <a:pt x="2497921" y="1129061"/>
                </a:lnTo>
                <a:lnTo>
                  <a:pt x="2506416" y="1141811"/>
                </a:lnTo>
                <a:lnTo>
                  <a:pt x="2514762" y="1154532"/>
                </a:lnTo>
                <a:lnTo>
                  <a:pt x="2498001" y="1165374"/>
                </a:lnTo>
                <a:lnTo>
                  <a:pt x="2489774" y="1152795"/>
                </a:lnTo>
                <a:lnTo>
                  <a:pt x="2481398" y="1140202"/>
                </a:lnTo>
                <a:lnTo>
                  <a:pt x="2472903" y="1127638"/>
                </a:lnTo>
                <a:lnTo>
                  <a:pt x="2464317" y="1115149"/>
                </a:lnTo>
                <a:lnTo>
                  <a:pt x="2480760" y="1103669"/>
                </a:lnTo>
                <a:close/>
              </a:path>
              <a:path w="2751454" h="1842770">
                <a:moveTo>
                  <a:pt x="2547009" y="1206510"/>
                </a:moveTo>
                <a:lnTo>
                  <a:pt x="2554824" y="1219717"/>
                </a:lnTo>
                <a:lnTo>
                  <a:pt x="2562474" y="1232998"/>
                </a:lnTo>
                <a:lnTo>
                  <a:pt x="2569974" y="1246309"/>
                </a:lnTo>
                <a:lnTo>
                  <a:pt x="2577340" y="1259605"/>
                </a:lnTo>
                <a:lnTo>
                  <a:pt x="2559780" y="1269172"/>
                </a:lnTo>
                <a:lnTo>
                  <a:pt x="2552509" y="1255998"/>
                </a:lnTo>
                <a:lnTo>
                  <a:pt x="2545074" y="1242824"/>
                </a:lnTo>
                <a:lnTo>
                  <a:pt x="2537488" y="1229710"/>
                </a:lnTo>
                <a:lnTo>
                  <a:pt x="2529768" y="1216715"/>
                </a:lnTo>
                <a:lnTo>
                  <a:pt x="2547009" y="1206510"/>
                </a:lnTo>
                <a:close/>
              </a:path>
              <a:path w="2751454" h="1842770">
                <a:moveTo>
                  <a:pt x="2605436" y="1313816"/>
                </a:moveTo>
                <a:lnTo>
                  <a:pt x="2625396" y="1355411"/>
                </a:lnTo>
                <a:lnTo>
                  <a:pt x="2631617" y="1369303"/>
                </a:lnTo>
                <a:lnTo>
                  <a:pt x="2613259" y="1377434"/>
                </a:lnTo>
                <a:lnTo>
                  <a:pt x="2607065" y="1363687"/>
                </a:lnTo>
                <a:lnTo>
                  <a:pt x="2600707" y="1349970"/>
                </a:lnTo>
                <a:lnTo>
                  <a:pt x="2594199" y="1336313"/>
                </a:lnTo>
                <a:lnTo>
                  <a:pt x="2587557" y="1322745"/>
                </a:lnTo>
                <a:lnTo>
                  <a:pt x="2605436" y="1313816"/>
                </a:lnTo>
                <a:close/>
              </a:path>
              <a:path w="2751454" h="1842770">
                <a:moveTo>
                  <a:pt x="2655403" y="1425746"/>
                </a:moveTo>
                <a:lnTo>
                  <a:pt x="2660968" y="1439849"/>
                </a:lnTo>
                <a:lnTo>
                  <a:pt x="2666398" y="1454147"/>
                </a:lnTo>
                <a:lnTo>
                  <a:pt x="2671678" y="1468594"/>
                </a:lnTo>
                <a:lnTo>
                  <a:pt x="2676794" y="1483146"/>
                </a:lnTo>
                <a:lnTo>
                  <a:pt x="2657797" y="1489683"/>
                </a:lnTo>
                <a:lnTo>
                  <a:pt x="2652706" y="1475368"/>
                </a:lnTo>
                <a:lnTo>
                  <a:pt x="2647481" y="1461142"/>
                </a:lnTo>
                <a:lnTo>
                  <a:pt x="2642105" y="1447036"/>
                </a:lnTo>
                <a:lnTo>
                  <a:pt x="2636566" y="1433080"/>
                </a:lnTo>
                <a:lnTo>
                  <a:pt x="2655243" y="1425746"/>
                </a:lnTo>
                <a:lnTo>
                  <a:pt x="2655403" y="1425746"/>
                </a:lnTo>
                <a:close/>
              </a:path>
              <a:path w="2751454" h="1842770">
                <a:moveTo>
                  <a:pt x="2695791" y="1541342"/>
                </a:moveTo>
                <a:lnTo>
                  <a:pt x="2700134" y="1555984"/>
                </a:lnTo>
                <a:lnTo>
                  <a:pt x="2704312" y="1570700"/>
                </a:lnTo>
                <a:lnTo>
                  <a:pt x="2708340" y="1585446"/>
                </a:lnTo>
                <a:lnTo>
                  <a:pt x="2712234" y="1600177"/>
                </a:lnTo>
                <a:lnTo>
                  <a:pt x="2692758" y="1605120"/>
                </a:lnTo>
                <a:lnTo>
                  <a:pt x="2688959" y="1590628"/>
                </a:lnTo>
                <a:lnTo>
                  <a:pt x="2684995" y="1576121"/>
                </a:lnTo>
                <a:lnTo>
                  <a:pt x="2680882" y="1561644"/>
                </a:lnTo>
                <a:lnTo>
                  <a:pt x="2676634" y="1547242"/>
                </a:lnTo>
                <a:lnTo>
                  <a:pt x="2695791" y="1541502"/>
                </a:lnTo>
                <a:lnTo>
                  <a:pt x="2695791" y="1541342"/>
                </a:lnTo>
                <a:close/>
              </a:path>
              <a:path w="2751454" h="1842770">
                <a:moveTo>
                  <a:pt x="2725969" y="1659682"/>
                </a:moveTo>
                <a:lnTo>
                  <a:pt x="2728988" y="1674650"/>
                </a:lnTo>
                <a:lnTo>
                  <a:pt x="2731849" y="1689725"/>
                </a:lnTo>
                <a:lnTo>
                  <a:pt x="2734560" y="1704830"/>
                </a:lnTo>
                <a:lnTo>
                  <a:pt x="2737137" y="1719920"/>
                </a:lnTo>
                <a:lnTo>
                  <a:pt x="2717342" y="1723108"/>
                </a:lnTo>
                <a:lnTo>
                  <a:pt x="2714860" y="1708347"/>
                </a:lnTo>
                <a:lnTo>
                  <a:pt x="2712214" y="1693512"/>
                </a:lnTo>
                <a:lnTo>
                  <a:pt x="2709417" y="1678646"/>
                </a:lnTo>
                <a:lnTo>
                  <a:pt x="2706487" y="1663795"/>
                </a:lnTo>
                <a:lnTo>
                  <a:pt x="2725969" y="1659682"/>
                </a:lnTo>
                <a:close/>
              </a:path>
              <a:path w="2751454" h="1842770">
                <a:moveTo>
                  <a:pt x="2725962" y="1659650"/>
                </a:moveTo>
                <a:lnTo>
                  <a:pt x="2726122" y="1659650"/>
                </a:lnTo>
                <a:lnTo>
                  <a:pt x="2725969" y="1659682"/>
                </a:lnTo>
                <a:close/>
              </a:path>
              <a:path w="2751454" h="1842770">
                <a:moveTo>
                  <a:pt x="2745438" y="1780189"/>
                </a:moveTo>
                <a:lnTo>
                  <a:pt x="2747119" y="1795426"/>
                </a:lnTo>
                <a:lnTo>
                  <a:pt x="2748591" y="1810723"/>
                </a:lnTo>
                <a:lnTo>
                  <a:pt x="2749883" y="1826020"/>
                </a:lnTo>
                <a:lnTo>
                  <a:pt x="2751026" y="1841256"/>
                </a:lnTo>
                <a:lnTo>
                  <a:pt x="2731071" y="1842691"/>
                </a:lnTo>
                <a:lnTo>
                  <a:pt x="2729929" y="1827691"/>
                </a:lnTo>
                <a:lnTo>
                  <a:pt x="2728636" y="1812616"/>
                </a:lnTo>
                <a:lnTo>
                  <a:pt x="2727165" y="1797512"/>
                </a:lnTo>
                <a:lnTo>
                  <a:pt x="2725484" y="1782422"/>
                </a:lnTo>
                <a:lnTo>
                  <a:pt x="2745438" y="178018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639525" y="5341406"/>
            <a:ext cx="30480" cy="20320"/>
          </a:xfrm>
          <a:custGeom>
            <a:avLst/>
            <a:gdLst/>
            <a:ahLst/>
            <a:cxnLst/>
            <a:rect l="l" t="t" r="r" b="b"/>
            <a:pathLst>
              <a:path w="30479" h="20320">
                <a:moveTo>
                  <a:pt x="0" y="0"/>
                </a:moveTo>
                <a:lnTo>
                  <a:pt x="30171" y="0"/>
                </a:lnTo>
                <a:lnTo>
                  <a:pt x="30171" y="20089"/>
                </a:lnTo>
                <a:lnTo>
                  <a:pt x="0" y="20089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286572" y="3556164"/>
            <a:ext cx="3227070" cy="1465580"/>
          </a:xfrm>
          <a:custGeom>
            <a:avLst/>
            <a:gdLst/>
            <a:ahLst/>
            <a:cxnLst/>
            <a:rect l="l" t="t" r="r" b="b"/>
            <a:pathLst>
              <a:path w="3227070" h="1465579">
                <a:moveTo>
                  <a:pt x="33870" y="1440395"/>
                </a:moveTo>
                <a:lnTo>
                  <a:pt x="17513" y="1428737"/>
                </a:lnTo>
                <a:lnTo>
                  <a:pt x="0" y="1453299"/>
                </a:lnTo>
                <a:lnTo>
                  <a:pt x="16357" y="1464957"/>
                </a:lnTo>
                <a:lnTo>
                  <a:pt x="33870" y="1440395"/>
                </a:lnTo>
                <a:close/>
              </a:path>
              <a:path w="3227070" h="1465579">
                <a:moveTo>
                  <a:pt x="54444" y="1378597"/>
                </a:moveTo>
                <a:lnTo>
                  <a:pt x="54317" y="1378508"/>
                </a:lnTo>
                <a:lnTo>
                  <a:pt x="54356" y="1378724"/>
                </a:lnTo>
                <a:lnTo>
                  <a:pt x="54444" y="1378597"/>
                </a:lnTo>
                <a:close/>
              </a:path>
              <a:path w="3227070" h="1465579">
                <a:moveTo>
                  <a:pt x="107048" y="1342186"/>
                </a:moveTo>
                <a:lnTo>
                  <a:pt x="91186" y="1330096"/>
                </a:lnTo>
                <a:lnTo>
                  <a:pt x="54444" y="1378597"/>
                </a:lnTo>
                <a:lnTo>
                  <a:pt x="70396" y="1390561"/>
                </a:lnTo>
                <a:lnTo>
                  <a:pt x="107048" y="1342186"/>
                </a:lnTo>
                <a:close/>
              </a:path>
              <a:path w="3227070" h="1465579">
                <a:moveTo>
                  <a:pt x="182549" y="1247025"/>
                </a:moveTo>
                <a:lnTo>
                  <a:pt x="167068" y="1234414"/>
                </a:lnTo>
                <a:lnTo>
                  <a:pt x="128803" y="1282026"/>
                </a:lnTo>
                <a:lnTo>
                  <a:pt x="144475" y="1294371"/>
                </a:lnTo>
                <a:lnTo>
                  <a:pt x="182549" y="1247025"/>
                </a:lnTo>
                <a:close/>
              </a:path>
              <a:path w="3227070" h="1465579">
                <a:moveTo>
                  <a:pt x="260731" y="1154150"/>
                </a:moveTo>
                <a:lnTo>
                  <a:pt x="245618" y="1141018"/>
                </a:lnTo>
                <a:lnTo>
                  <a:pt x="206019" y="1187488"/>
                </a:lnTo>
                <a:lnTo>
                  <a:pt x="221322" y="1200353"/>
                </a:lnTo>
                <a:lnTo>
                  <a:pt x="260731" y="1154150"/>
                </a:lnTo>
                <a:close/>
              </a:path>
              <a:path w="3227070" h="1465579">
                <a:moveTo>
                  <a:pt x="341579" y="1063586"/>
                </a:moveTo>
                <a:lnTo>
                  <a:pt x="326847" y="1049934"/>
                </a:lnTo>
                <a:lnTo>
                  <a:pt x="285902" y="1095248"/>
                </a:lnTo>
                <a:lnTo>
                  <a:pt x="285813" y="1095375"/>
                </a:lnTo>
                <a:lnTo>
                  <a:pt x="300837" y="1108633"/>
                </a:lnTo>
                <a:lnTo>
                  <a:pt x="341579" y="1063586"/>
                </a:lnTo>
                <a:close/>
              </a:path>
              <a:path w="3227070" h="1465579">
                <a:moveTo>
                  <a:pt x="425234" y="975398"/>
                </a:moveTo>
                <a:lnTo>
                  <a:pt x="410895" y="961453"/>
                </a:lnTo>
                <a:lnTo>
                  <a:pt x="368592" y="1005395"/>
                </a:lnTo>
                <a:lnTo>
                  <a:pt x="383108" y="1019086"/>
                </a:lnTo>
                <a:lnTo>
                  <a:pt x="425234" y="975398"/>
                </a:lnTo>
                <a:close/>
              </a:path>
              <a:path w="3227070" h="1465579">
                <a:moveTo>
                  <a:pt x="511505" y="889863"/>
                </a:moveTo>
                <a:lnTo>
                  <a:pt x="497662" y="875487"/>
                </a:lnTo>
                <a:lnTo>
                  <a:pt x="453986" y="918057"/>
                </a:lnTo>
                <a:lnTo>
                  <a:pt x="453898" y="918184"/>
                </a:lnTo>
                <a:lnTo>
                  <a:pt x="468045" y="932395"/>
                </a:lnTo>
                <a:lnTo>
                  <a:pt x="478878" y="921626"/>
                </a:lnTo>
                <a:lnTo>
                  <a:pt x="511505" y="889863"/>
                </a:lnTo>
                <a:close/>
              </a:path>
              <a:path w="3227070" h="1465579">
                <a:moveTo>
                  <a:pt x="600379" y="806983"/>
                </a:moveTo>
                <a:lnTo>
                  <a:pt x="586917" y="792086"/>
                </a:lnTo>
                <a:lnTo>
                  <a:pt x="541997" y="833374"/>
                </a:lnTo>
                <a:lnTo>
                  <a:pt x="555637" y="848017"/>
                </a:lnTo>
                <a:lnTo>
                  <a:pt x="600379" y="806983"/>
                </a:lnTo>
                <a:close/>
              </a:path>
              <a:path w="3227070" h="1465579">
                <a:moveTo>
                  <a:pt x="691692" y="726998"/>
                </a:moveTo>
                <a:lnTo>
                  <a:pt x="678726" y="711682"/>
                </a:lnTo>
                <a:lnTo>
                  <a:pt x="644004" y="741438"/>
                </a:lnTo>
                <a:lnTo>
                  <a:pt x="632523" y="751471"/>
                </a:lnTo>
                <a:lnTo>
                  <a:pt x="632434" y="751598"/>
                </a:lnTo>
                <a:lnTo>
                  <a:pt x="645579" y="766660"/>
                </a:lnTo>
                <a:lnTo>
                  <a:pt x="691692" y="726998"/>
                </a:lnTo>
                <a:close/>
              </a:path>
              <a:path w="3227070" h="1465579">
                <a:moveTo>
                  <a:pt x="785685" y="650125"/>
                </a:moveTo>
                <a:lnTo>
                  <a:pt x="773226" y="634365"/>
                </a:lnTo>
                <a:lnTo>
                  <a:pt x="737590" y="662940"/>
                </a:lnTo>
                <a:lnTo>
                  <a:pt x="725741" y="672668"/>
                </a:lnTo>
                <a:lnTo>
                  <a:pt x="738390" y="688149"/>
                </a:lnTo>
                <a:lnTo>
                  <a:pt x="785685" y="650125"/>
                </a:lnTo>
                <a:close/>
              </a:path>
              <a:path w="3227070" h="1465579">
                <a:moveTo>
                  <a:pt x="821639" y="596760"/>
                </a:moveTo>
                <a:close/>
              </a:path>
              <a:path w="3227070" h="1465579">
                <a:moveTo>
                  <a:pt x="882243" y="576237"/>
                </a:moveTo>
                <a:lnTo>
                  <a:pt x="870407" y="560158"/>
                </a:lnTo>
                <a:lnTo>
                  <a:pt x="821639" y="596760"/>
                </a:lnTo>
                <a:lnTo>
                  <a:pt x="833767" y="612648"/>
                </a:lnTo>
                <a:lnTo>
                  <a:pt x="845820" y="603453"/>
                </a:lnTo>
                <a:lnTo>
                  <a:pt x="882243" y="576237"/>
                </a:lnTo>
                <a:close/>
              </a:path>
              <a:path w="3227070" h="1465579">
                <a:moveTo>
                  <a:pt x="981125" y="505980"/>
                </a:moveTo>
                <a:lnTo>
                  <a:pt x="969784" y="489458"/>
                </a:lnTo>
                <a:lnTo>
                  <a:pt x="919810" y="524395"/>
                </a:lnTo>
                <a:lnTo>
                  <a:pt x="919670" y="524306"/>
                </a:lnTo>
                <a:lnTo>
                  <a:pt x="931316" y="540651"/>
                </a:lnTo>
                <a:lnTo>
                  <a:pt x="981125" y="505980"/>
                </a:lnTo>
                <a:close/>
              </a:path>
              <a:path w="3227070" h="1465579">
                <a:moveTo>
                  <a:pt x="1082598" y="438937"/>
                </a:moveTo>
                <a:lnTo>
                  <a:pt x="1071892" y="422084"/>
                </a:lnTo>
                <a:lnTo>
                  <a:pt x="1020584" y="455295"/>
                </a:lnTo>
                <a:lnTo>
                  <a:pt x="1031608" y="471982"/>
                </a:lnTo>
                <a:lnTo>
                  <a:pt x="1044346" y="463600"/>
                </a:lnTo>
                <a:lnTo>
                  <a:pt x="1082598" y="438937"/>
                </a:lnTo>
                <a:close/>
              </a:path>
              <a:path w="3227070" h="1465579">
                <a:moveTo>
                  <a:pt x="1186243" y="375983"/>
                </a:moveTo>
                <a:lnTo>
                  <a:pt x="1176261" y="358673"/>
                </a:lnTo>
                <a:lnTo>
                  <a:pt x="1163154" y="366395"/>
                </a:lnTo>
                <a:lnTo>
                  <a:pt x="1123823" y="389902"/>
                </a:lnTo>
                <a:lnTo>
                  <a:pt x="1134122" y="407047"/>
                </a:lnTo>
                <a:lnTo>
                  <a:pt x="1147127" y="399161"/>
                </a:lnTo>
                <a:lnTo>
                  <a:pt x="1186243" y="375983"/>
                </a:lnTo>
                <a:close/>
              </a:path>
              <a:path w="3227070" h="1465579">
                <a:moveTo>
                  <a:pt x="1292364" y="316966"/>
                </a:moveTo>
                <a:lnTo>
                  <a:pt x="1283017" y="299326"/>
                </a:lnTo>
                <a:lnTo>
                  <a:pt x="1242733" y="321056"/>
                </a:lnTo>
                <a:lnTo>
                  <a:pt x="1229321" y="328485"/>
                </a:lnTo>
                <a:lnTo>
                  <a:pt x="1238986" y="345960"/>
                </a:lnTo>
                <a:lnTo>
                  <a:pt x="1292364" y="316966"/>
                </a:lnTo>
                <a:close/>
              </a:path>
              <a:path w="3227070" h="1465579">
                <a:moveTo>
                  <a:pt x="1400568" y="262178"/>
                </a:moveTo>
                <a:lnTo>
                  <a:pt x="1391945" y="244068"/>
                </a:lnTo>
                <a:lnTo>
                  <a:pt x="1337208" y="271119"/>
                </a:lnTo>
                <a:lnTo>
                  <a:pt x="1337119" y="271246"/>
                </a:lnTo>
                <a:lnTo>
                  <a:pt x="1346149" y="289064"/>
                </a:lnTo>
                <a:lnTo>
                  <a:pt x="1359750" y="282206"/>
                </a:lnTo>
                <a:lnTo>
                  <a:pt x="1400568" y="262178"/>
                </a:lnTo>
                <a:close/>
              </a:path>
              <a:path w="3227070" h="1465579">
                <a:moveTo>
                  <a:pt x="1511147" y="212026"/>
                </a:moveTo>
                <a:lnTo>
                  <a:pt x="1503286" y="193675"/>
                </a:lnTo>
                <a:lnTo>
                  <a:pt x="1475320" y="205765"/>
                </a:lnTo>
                <a:lnTo>
                  <a:pt x="1461325" y="211975"/>
                </a:lnTo>
                <a:lnTo>
                  <a:pt x="1447342" y="218287"/>
                </a:lnTo>
                <a:lnTo>
                  <a:pt x="1455661" y="236562"/>
                </a:lnTo>
                <a:lnTo>
                  <a:pt x="1483372" y="224129"/>
                </a:lnTo>
                <a:lnTo>
                  <a:pt x="1511147" y="212026"/>
                </a:lnTo>
                <a:close/>
              </a:path>
              <a:path w="3227070" h="1465579">
                <a:moveTo>
                  <a:pt x="1623568" y="166712"/>
                </a:moveTo>
                <a:lnTo>
                  <a:pt x="1616557" y="147993"/>
                </a:lnTo>
                <a:lnTo>
                  <a:pt x="1602333" y="153352"/>
                </a:lnTo>
                <a:lnTo>
                  <a:pt x="1573860" y="164439"/>
                </a:lnTo>
                <a:lnTo>
                  <a:pt x="1559636" y="170141"/>
                </a:lnTo>
                <a:lnTo>
                  <a:pt x="1559509" y="170040"/>
                </a:lnTo>
                <a:lnTo>
                  <a:pt x="1566964" y="188696"/>
                </a:lnTo>
                <a:lnTo>
                  <a:pt x="1581124" y="183095"/>
                </a:lnTo>
                <a:lnTo>
                  <a:pt x="1623568" y="166712"/>
                </a:lnTo>
                <a:close/>
              </a:path>
              <a:path w="3227070" h="1465579">
                <a:moveTo>
                  <a:pt x="1738020" y="126771"/>
                </a:moveTo>
                <a:lnTo>
                  <a:pt x="1731860" y="107670"/>
                </a:lnTo>
                <a:lnTo>
                  <a:pt x="1702904" y="117195"/>
                </a:lnTo>
                <a:lnTo>
                  <a:pt x="1688414" y="122097"/>
                </a:lnTo>
                <a:lnTo>
                  <a:pt x="1673923" y="127139"/>
                </a:lnTo>
                <a:lnTo>
                  <a:pt x="1673834" y="127266"/>
                </a:lnTo>
                <a:lnTo>
                  <a:pt x="1680527" y="146164"/>
                </a:lnTo>
                <a:lnTo>
                  <a:pt x="1694891" y="141147"/>
                </a:lnTo>
                <a:lnTo>
                  <a:pt x="1709280" y="136245"/>
                </a:lnTo>
                <a:lnTo>
                  <a:pt x="1738020" y="126771"/>
                </a:lnTo>
                <a:close/>
              </a:path>
              <a:path w="3227070" h="1465579">
                <a:moveTo>
                  <a:pt x="1854301" y="92252"/>
                </a:moveTo>
                <a:lnTo>
                  <a:pt x="1849120" y="72872"/>
                </a:lnTo>
                <a:lnTo>
                  <a:pt x="1834413" y="76860"/>
                </a:lnTo>
                <a:lnTo>
                  <a:pt x="1819694" y="80975"/>
                </a:lnTo>
                <a:lnTo>
                  <a:pt x="1790255" y="89509"/>
                </a:lnTo>
                <a:lnTo>
                  <a:pt x="1795970" y="108686"/>
                </a:lnTo>
                <a:lnTo>
                  <a:pt x="1810537" y="104419"/>
                </a:lnTo>
                <a:lnTo>
                  <a:pt x="1825142" y="100253"/>
                </a:lnTo>
                <a:lnTo>
                  <a:pt x="1854301" y="92252"/>
                </a:lnTo>
                <a:close/>
              </a:path>
              <a:path w="3227070" h="1465579">
                <a:moveTo>
                  <a:pt x="1972056" y="63881"/>
                </a:moveTo>
                <a:lnTo>
                  <a:pt x="1967992" y="44323"/>
                </a:lnTo>
                <a:lnTo>
                  <a:pt x="1953094" y="47548"/>
                </a:lnTo>
                <a:lnTo>
                  <a:pt x="1938197" y="50888"/>
                </a:lnTo>
                <a:lnTo>
                  <a:pt x="1923300" y="54317"/>
                </a:lnTo>
                <a:lnTo>
                  <a:pt x="1908378" y="57886"/>
                </a:lnTo>
                <a:lnTo>
                  <a:pt x="1908251" y="57785"/>
                </a:lnTo>
                <a:lnTo>
                  <a:pt x="1912988" y="77241"/>
                </a:lnTo>
                <a:lnTo>
                  <a:pt x="1927745" y="73723"/>
                </a:lnTo>
                <a:lnTo>
                  <a:pt x="1942528" y="70345"/>
                </a:lnTo>
                <a:lnTo>
                  <a:pt x="1972056" y="63881"/>
                </a:lnTo>
                <a:close/>
              </a:path>
              <a:path w="3227070" h="1465579">
                <a:moveTo>
                  <a:pt x="2028151" y="32613"/>
                </a:moveTo>
                <a:close/>
              </a:path>
              <a:path w="3227070" h="1465579">
                <a:moveTo>
                  <a:pt x="2091410" y="42341"/>
                </a:moveTo>
                <a:lnTo>
                  <a:pt x="2088337" y="22491"/>
                </a:lnTo>
                <a:lnTo>
                  <a:pt x="2073287" y="24892"/>
                </a:lnTo>
                <a:lnTo>
                  <a:pt x="2058238" y="27381"/>
                </a:lnTo>
                <a:lnTo>
                  <a:pt x="2043163" y="29959"/>
                </a:lnTo>
                <a:lnTo>
                  <a:pt x="2028151" y="32613"/>
                </a:lnTo>
                <a:lnTo>
                  <a:pt x="2031657" y="52260"/>
                </a:lnTo>
                <a:lnTo>
                  <a:pt x="2046630" y="49644"/>
                </a:lnTo>
                <a:lnTo>
                  <a:pt x="2061591" y="47117"/>
                </a:lnTo>
                <a:lnTo>
                  <a:pt x="2091410" y="42341"/>
                </a:lnTo>
                <a:close/>
              </a:path>
              <a:path w="3227070" h="1465579">
                <a:moveTo>
                  <a:pt x="2211565" y="27635"/>
                </a:moveTo>
                <a:lnTo>
                  <a:pt x="2209723" y="7696"/>
                </a:lnTo>
                <a:lnTo>
                  <a:pt x="2194534" y="9118"/>
                </a:lnTo>
                <a:lnTo>
                  <a:pt x="2179370" y="10655"/>
                </a:lnTo>
                <a:lnTo>
                  <a:pt x="2164181" y="12331"/>
                </a:lnTo>
                <a:lnTo>
                  <a:pt x="2148929" y="14147"/>
                </a:lnTo>
                <a:lnTo>
                  <a:pt x="2151342" y="34099"/>
                </a:lnTo>
                <a:lnTo>
                  <a:pt x="2166442" y="32296"/>
                </a:lnTo>
                <a:lnTo>
                  <a:pt x="2181491" y="30607"/>
                </a:lnTo>
                <a:lnTo>
                  <a:pt x="2196528" y="29044"/>
                </a:lnTo>
                <a:lnTo>
                  <a:pt x="2211565" y="27635"/>
                </a:lnTo>
                <a:close/>
              </a:path>
              <a:path w="3227070" h="1465579">
                <a:moveTo>
                  <a:pt x="2332317" y="20612"/>
                </a:moveTo>
                <a:lnTo>
                  <a:pt x="2331847" y="673"/>
                </a:lnTo>
                <a:lnTo>
                  <a:pt x="2316721" y="1092"/>
                </a:lnTo>
                <a:lnTo>
                  <a:pt x="2301329" y="1663"/>
                </a:lnTo>
                <a:lnTo>
                  <a:pt x="2286038" y="2362"/>
                </a:lnTo>
                <a:lnTo>
                  <a:pt x="2270734" y="3175"/>
                </a:lnTo>
                <a:lnTo>
                  <a:pt x="2270607" y="3073"/>
                </a:lnTo>
                <a:lnTo>
                  <a:pt x="2271776" y="23126"/>
                </a:lnTo>
                <a:lnTo>
                  <a:pt x="2286952" y="22288"/>
                </a:lnTo>
                <a:lnTo>
                  <a:pt x="2301976" y="21615"/>
                </a:lnTo>
                <a:lnTo>
                  <a:pt x="2317204" y="21056"/>
                </a:lnTo>
                <a:lnTo>
                  <a:pt x="2332317" y="20612"/>
                </a:lnTo>
                <a:close/>
              </a:path>
              <a:path w="3227070" h="1465579">
                <a:moveTo>
                  <a:pt x="2454186" y="1854"/>
                </a:moveTo>
                <a:lnTo>
                  <a:pt x="2438984" y="1257"/>
                </a:lnTo>
                <a:lnTo>
                  <a:pt x="2423680" y="774"/>
                </a:lnTo>
                <a:lnTo>
                  <a:pt x="2408339" y="419"/>
                </a:lnTo>
                <a:lnTo>
                  <a:pt x="2393073" y="228"/>
                </a:lnTo>
                <a:lnTo>
                  <a:pt x="2393035" y="0"/>
                </a:lnTo>
                <a:lnTo>
                  <a:pt x="2392832" y="20053"/>
                </a:lnTo>
                <a:lnTo>
                  <a:pt x="2407996" y="20320"/>
                </a:lnTo>
                <a:lnTo>
                  <a:pt x="2423147" y="20701"/>
                </a:lnTo>
                <a:lnTo>
                  <a:pt x="2438273" y="21196"/>
                </a:lnTo>
                <a:lnTo>
                  <a:pt x="2453284" y="21793"/>
                </a:lnTo>
                <a:lnTo>
                  <a:pt x="2454186" y="1854"/>
                </a:lnTo>
                <a:close/>
              </a:path>
              <a:path w="3227070" h="1465579">
                <a:moveTo>
                  <a:pt x="2576068" y="11912"/>
                </a:moveTo>
                <a:lnTo>
                  <a:pt x="2560967" y="10198"/>
                </a:lnTo>
                <a:lnTo>
                  <a:pt x="2545778" y="8572"/>
                </a:lnTo>
                <a:lnTo>
                  <a:pt x="2530525" y="7086"/>
                </a:lnTo>
                <a:lnTo>
                  <a:pt x="2515235" y="5778"/>
                </a:lnTo>
                <a:lnTo>
                  <a:pt x="2513533" y="25742"/>
                </a:lnTo>
                <a:lnTo>
                  <a:pt x="2528595" y="27000"/>
                </a:lnTo>
                <a:lnTo>
                  <a:pt x="2543670" y="28448"/>
                </a:lnTo>
                <a:lnTo>
                  <a:pt x="2558719" y="30035"/>
                </a:lnTo>
                <a:lnTo>
                  <a:pt x="2573667" y="31762"/>
                </a:lnTo>
                <a:lnTo>
                  <a:pt x="2576068" y="11912"/>
                </a:lnTo>
                <a:close/>
              </a:path>
              <a:path w="3227070" h="1465579">
                <a:moveTo>
                  <a:pt x="2696895" y="31419"/>
                </a:moveTo>
                <a:lnTo>
                  <a:pt x="2681973" y="28422"/>
                </a:lnTo>
                <a:lnTo>
                  <a:pt x="2666936" y="25590"/>
                </a:lnTo>
                <a:lnTo>
                  <a:pt x="2651836" y="22936"/>
                </a:lnTo>
                <a:lnTo>
                  <a:pt x="2636748" y="20485"/>
                </a:lnTo>
                <a:lnTo>
                  <a:pt x="2636520" y="20523"/>
                </a:lnTo>
                <a:lnTo>
                  <a:pt x="2633408" y="40259"/>
                </a:lnTo>
                <a:lnTo>
                  <a:pt x="2648318" y="42735"/>
                </a:lnTo>
                <a:lnTo>
                  <a:pt x="2663215" y="45364"/>
                </a:lnTo>
                <a:lnTo>
                  <a:pt x="2678074" y="48145"/>
                </a:lnTo>
                <a:lnTo>
                  <a:pt x="2692857" y="51092"/>
                </a:lnTo>
                <a:lnTo>
                  <a:pt x="2696895" y="31419"/>
                </a:lnTo>
                <a:close/>
              </a:path>
              <a:path w="3227070" h="1465579">
                <a:moveTo>
                  <a:pt x="2815818" y="60744"/>
                </a:moveTo>
                <a:lnTo>
                  <a:pt x="2800997" y="56451"/>
                </a:lnTo>
                <a:lnTo>
                  <a:pt x="2786176" y="52362"/>
                </a:lnTo>
                <a:lnTo>
                  <a:pt x="2771381" y="48488"/>
                </a:lnTo>
                <a:lnTo>
                  <a:pt x="2756662" y="44831"/>
                </a:lnTo>
                <a:lnTo>
                  <a:pt x="2756573" y="44958"/>
                </a:lnTo>
                <a:lnTo>
                  <a:pt x="2751696" y="64427"/>
                </a:lnTo>
                <a:lnTo>
                  <a:pt x="2766276" y="68021"/>
                </a:lnTo>
                <a:lnTo>
                  <a:pt x="2780881" y="71831"/>
                </a:lnTo>
                <a:lnTo>
                  <a:pt x="2795498" y="75831"/>
                </a:lnTo>
                <a:lnTo>
                  <a:pt x="2810116" y="80010"/>
                </a:lnTo>
                <a:lnTo>
                  <a:pt x="2815818" y="60744"/>
                </a:lnTo>
                <a:close/>
              </a:path>
              <a:path w="3227070" h="1465579">
                <a:moveTo>
                  <a:pt x="2931680" y="99847"/>
                </a:moveTo>
                <a:lnTo>
                  <a:pt x="2917418" y="94462"/>
                </a:lnTo>
                <a:lnTo>
                  <a:pt x="2903080" y="89179"/>
                </a:lnTo>
                <a:lnTo>
                  <a:pt x="2888678" y="84035"/>
                </a:lnTo>
                <a:lnTo>
                  <a:pt x="2874226" y="79070"/>
                </a:lnTo>
                <a:lnTo>
                  <a:pt x="2874365" y="79159"/>
                </a:lnTo>
                <a:lnTo>
                  <a:pt x="2867914" y="98094"/>
                </a:lnTo>
                <a:lnTo>
                  <a:pt x="2882100" y="102997"/>
                </a:lnTo>
                <a:lnTo>
                  <a:pt x="2896273" y="108051"/>
                </a:lnTo>
                <a:lnTo>
                  <a:pt x="2910395" y="113245"/>
                </a:lnTo>
                <a:lnTo>
                  <a:pt x="2924391" y="118567"/>
                </a:lnTo>
                <a:lnTo>
                  <a:pt x="2931680" y="99847"/>
                </a:lnTo>
                <a:close/>
              </a:path>
              <a:path w="3227070" h="1465579">
                <a:moveTo>
                  <a:pt x="2988157" y="123063"/>
                </a:moveTo>
                <a:lnTo>
                  <a:pt x="2988068" y="123202"/>
                </a:lnTo>
                <a:lnTo>
                  <a:pt x="2988157" y="123063"/>
                </a:lnTo>
                <a:close/>
              </a:path>
              <a:path w="3227070" h="1465579">
                <a:moveTo>
                  <a:pt x="3043631" y="149098"/>
                </a:moveTo>
                <a:lnTo>
                  <a:pt x="3029851" y="142430"/>
                </a:lnTo>
                <a:lnTo>
                  <a:pt x="3015970" y="135864"/>
                </a:lnTo>
                <a:lnTo>
                  <a:pt x="3002038" y="129438"/>
                </a:lnTo>
                <a:lnTo>
                  <a:pt x="2988094" y="123215"/>
                </a:lnTo>
                <a:lnTo>
                  <a:pt x="2980131" y="141465"/>
                </a:lnTo>
                <a:lnTo>
                  <a:pt x="2993923" y="147701"/>
                </a:lnTo>
                <a:lnTo>
                  <a:pt x="3007652" y="154051"/>
                </a:lnTo>
                <a:lnTo>
                  <a:pt x="3021266" y="160515"/>
                </a:lnTo>
                <a:lnTo>
                  <a:pt x="3034728" y="167068"/>
                </a:lnTo>
                <a:lnTo>
                  <a:pt x="3043631" y="149098"/>
                </a:lnTo>
                <a:close/>
              </a:path>
              <a:path w="3227070" h="1465579">
                <a:moveTo>
                  <a:pt x="3150476" y="208241"/>
                </a:moveTo>
                <a:lnTo>
                  <a:pt x="3137408" y="200329"/>
                </a:lnTo>
                <a:lnTo>
                  <a:pt x="3124212" y="192493"/>
                </a:lnTo>
                <a:lnTo>
                  <a:pt x="3110903" y="184810"/>
                </a:lnTo>
                <a:lnTo>
                  <a:pt x="3097517" y="177330"/>
                </a:lnTo>
                <a:lnTo>
                  <a:pt x="3087751" y="194868"/>
                </a:lnTo>
                <a:lnTo>
                  <a:pt x="3101009" y="202272"/>
                </a:lnTo>
                <a:lnTo>
                  <a:pt x="3114167" y="209842"/>
                </a:lnTo>
                <a:lnTo>
                  <a:pt x="3127184" y="217538"/>
                </a:lnTo>
                <a:lnTo>
                  <a:pt x="3140062" y="225323"/>
                </a:lnTo>
                <a:lnTo>
                  <a:pt x="3150476" y="208241"/>
                </a:lnTo>
                <a:close/>
              </a:path>
              <a:path w="3227070" h="1465579">
                <a:moveTo>
                  <a:pt x="3226752" y="258914"/>
                </a:moveTo>
                <a:lnTo>
                  <a:pt x="3220529" y="254508"/>
                </a:lnTo>
                <a:lnTo>
                  <a:pt x="3201898" y="241579"/>
                </a:lnTo>
                <a:lnTo>
                  <a:pt x="3190608" y="258241"/>
                </a:lnTo>
                <a:lnTo>
                  <a:pt x="3196780" y="262407"/>
                </a:lnTo>
                <a:lnTo>
                  <a:pt x="3202914" y="266661"/>
                </a:lnTo>
                <a:lnTo>
                  <a:pt x="3215068" y="275285"/>
                </a:lnTo>
                <a:lnTo>
                  <a:pt x="3226752" y="25891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78580" y="4309114"/>
            <a:ext cx="20955" cy="30480"/>
          </a:xfrm>
          <a:custGeom>
            <a:avLst/>
            <a:gdLst/>
            <a:ahLst/>
            <a:cxnLst/>
            <a:rect l="l" t="t" r="r" b="b"/>
            <a:pathLst>
              <a:path w="20954" h="30479">
                <a:moveTo>
                  <a:pt x="319" y="30294"/>
                </a:moveTo>
                <a:lnTo>
                  <a:pt x="27" y="7625"/>
                </a:lnTo>
                <a:lnTo>
                  <a:pt x="0" y="0"/>
                </a:lnTo>
                <a:lnTo>
                  <a:pt x="20114" y="0"/>
                </a:lnTo>
                <a:lnTo>
                  <a:pt x="20154" y="14907"/>
                </a:lnTo>
                <a:lnTo>
                  <a:pt x="20248" y="22376"/>
                </a:lnTo>
                <a:lnTo>
                  <a:pt x="20433" y="29815"/>
                </a:lnTo>
                <a:lnTo>
                  <a:pt x="319" y="3029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81613" y="4399200"/>
            <a:ext cx="2751455" cy="1842770"/>
          </a:xfrm>
          <a:custGeom>
            <a:avLst/>
            <a:gdLst/>
            <a:ahLst/>
            <a:cxnLst/>
            <a:rect l="l" t="t" r="r" b="b"/>
            <a:pathLst>
              <a:path w="2751454" h="1842770">
                <a:moveTo>
                  <a:pt x="2750551" y="1842528"/>
                </a:moveTo>
                <a:lnTo>
                  <a:pt x="2689725" y="1840778"/>
                </a:lnTo>
                <a:lnTo>
                  <a:pt x="2690363" y="1820848"/>
                </a:lnTo>
                <a:lnTo>
                  <a:pt x="2751026" y="1822602"/>
                </a:lnTo>
                <a:lnTo>
                  <a:pt x="2750551" y="1842528"/>
                </a:lnTo>
                <a:close/>
              </a:path>
              <a:path w="2751454" h="1842770">
                <a:moveTo>
                  <a:pt x="2750547" y="1842691"/>
                </a:moveTo>
                <a:lnTo>
                  <a:pt x="2750551" y="1842528"/>
                </a:lnTo>
                <a:lnTo>
                  <a:pt x="2750706" y="1842532"/>
                </a:lnTo>
                <a:lnTo>
                  <a:pt x="2750547" y="1842691"/>
                </a:lnTo>
                <a:close/>
              </a:path>
              <a:path w="2751454" h="1842770">
                <a:moveTo>
                  <a:pt x="2628744" y="1838068"/>
                </a:moveTo>
                <a:lnTo>
                  <a:pt x="2567762" y="1834560"/>
                </a:lnTo>
                <a:lnTo>
                  <a:pt x="2569039" y="1814629"/>
                </a:lnTo>
                <a:lnTo>
                  <a:pt x="2629701" y="1818137"/>
                </a:lnTo>
                <a:lnTo>
                  <a:pt x="2628744" y="1838068"/>
                </a:lnTo>
                <a:close/>
              </a:path>
              <a:path w="2751454" h="1842770">
                <a:moveTo>
                  <a:pt x="2506940" y="1830095"/>
                </a:moveTo>
                <a:lnTo>
                  <a:pt x="2446119" y="1824834"/>
                </a:lnTo>
                <a:lnTo>
                  <a:pt x="2448034" y="1804903"/>
                </a:lnTo>
                <a:lnTo>
                  <a:pt x="2508537" y="1810165"/>
                </a:lnTo>
                <a:lnTo>
                  <a:pt x="2506940" y="1830095"/>
                </a:lnTo>
                <a:close/>
              </a:path>
              <a:path w="2751454" h="1842770">
                <a:moveTo>
                  <a:pt x="2385616" y="1818615"/>
                </a:moveTo>
                <a:lnTo>
                  <a:pt x="2385457" y="1818615"/>
                </a:lnTo>
                <a:lnTo>
                  <a:pt x="2324795" y="1811600"/>
                </a:lnTo>
                <a:lnTo>
                  <a:pt x="2327349" y="1791669"/>
                </a:lnTo>
                <a:lnTo>
                  <a:pt x="2387692" y="1798685"/>
                </a:lnTo>
                <a:lnTo>
                  <a:pt x="2385616" y="1818615"/>
                </a:lnTo>
                <a:close/>
              </a:path>
              <a:path w="2751454" h="1842770">
                <a:moveTo>
                  <a:pt x="2264292" y="1803468"/>
                </a:moveTo>
                <a:lnTo>
                  <a:pt x="2203949" y="1794540"/>
                </a:lnTo>
                <a:lnTo>
                  <a:pt x="2206982" y="1774769"/>
                </a:lnTo>
                <a:lnTo>
                  <a:pt x="2267006" y="1783697"/>
                </a:lnTo>
                <a:lnTo>
                  <a:pt x="2264292" y="1803468"/>
                </a:lnTo>
                <a:close/>
              </a:path>
              <a:path w="2751454" h="1842770">
                <a:moveTo>
                  <a:pt x="2143607" y="1784654"/>
                </a:moveTo>
                <a:lnTo>
                  <a:pt x="2083583" y="1773812"/>
                </a:lnTo>
                <a:lnTo>
                  <a:pt x="2087255" y="1754200"/>
                </a:lnTo>
                <a:lnTo>
                  <a:pt x="2132063" y="1762317"/>
                </a:lnTo>
                <a:lnTo>
                  <a:pt x="2147119" y="1764883"/>
                </a:lnTo>
                <a:lnTo>
                  <a:pt x="2143766" y="1784654"/>
                </a:lnTo>
                <a:lnTo>
                  <a:pt x="2143607" y="1784654"/>
                </a:lnTo>
                <a:close/>
              </a:path>
              <a:path w="2751454" h="1842770">
                <a:moveTo>
                  <a:pt x="2023560" y="1762172"/>
                </a:moveTo>
                <a:lnTo>
                  <a:pt x="1963855" y="1749576"/>
                </a:lnTo>
                <a:lnTo>
                  <a:pt x="1968165" y="1729965"/>
                </a:lnTo>
                <a:lnTo>
                  <a:pt x="2027550" y="1742561"/>
                </a:lnTo>
                <a:lnTo>
                  <a:pt x="2023560" y="1762172"/>
                </a:lnTo>
                <a:close/>
              </a:path>
              <a:path w="2751454" h="1842770">
                <a:moveTo>
                  <a:pt x="1904470" y="1736024"/>
                </a:moveTo>
                <a:lnTo>
                  <a:pt x="1904311" y="1736024"/>
                </a:lnTo>
                <a:lnTo>
                  <a:pt x="1889467" y="1732501"/>
                </a:lnTo>
                <a:lnTo>
                  <a:pt x="1845085" y="1721514"/>
                </a:lnTo>
                <a:lnTo>
                  <a:pt x="1850034" y="1702062"/>
                </a:lnTo>
                <a:lnTo>
                  <a:pt x="1909100" y="1716571"/>
                </a:lnTo>
                <a:lnTo>
                  <a:pt x="1904470" y="1736024"/>
                </a:lnTo>
                <a:close/>
              </a:path>
              <a:path w="2751454" h="1842770">
                <a:moveTo>
                  <a:pt x="1786020" y="1705889"/>
                </a:moveTo>
                <a:lnTo>
                  <a:pt x="1771228" y="1701888"/>
                </a:lnTo>
                <a:lnTo>
                  <a:pt x="1727273" y="1689466"/>
                </a:lnTo>
                <a:lnTo>
                  <a:pt x="1732860" y="1670173"/>
                </a:lnTo>
                <a:lnTo>
                  <a:pt x="1791288" y="1686596"/>
                </a:lnTo>
                <a:lnTo>
                  <a:pt x="1786020" y="1705889"/>
                </a:lnTo>
                <a:close/>
              </a:path>
              <a:path w="2751454" h="1842770">
                <a:moveTo>
                  <a:pt x="1668541" y="1671882"/>
                </a:moveTo>
                <a:lnTo>
                  <a:pt x="1610419" y="1653432"/>
                </a:lnTo>
                <a:lnTo>
                  <a:pt x="1616645" y="1634458"/>
                </a:lnTo>
                <a:lnTo>
                  <a:pt x="1659949" y="1648314"/>
                </a:lnTo>
                <a:lnTo>
                  <a:pt x="1674433" y="1652794"/>
                </a:lnTo>
                <a:lnTo>
                  <a:pt x="1668541" y="1671882"/>
                </a:lnTo>
                <a:close/>
              </a:path>
              <a:path w="2751454" h="1842770">
                <a:moveTo>
                  <a:pt x="1668686" y="1671927"/>
                </a:moveTo>
                <a:lnTo>
                  <a:pt x="1668527" y="1671927"/>
                </a:lnTo>
                <a:lnTo>
                  <a:pt x="1668686" y="1671927"/>
                </a:lnTo>
                <a:close/>
              </a:path>
              <a:path w="2751454" h="1842770">
                <a:moveTo>
                  <a:pt x="1552630" y="1634139"/>
                </a:moveTo>
                <a:lnTo>
                  <a:pt x="1552630" y="1633980"/>
                </a:lnTo>
                <a:lnTo>
                  <a:pt x="1495161" y="1613571"/>
                </a:lnTo>
                <a:lnTo>
                  <a:pt x="1502025" y="1594756"/>
                </a:lnTo>
                <a:lnTo>
                  <a:pt x="1559175" y="1615165"/>
                </a:lnTo>
                <a:lnTo>
                  <a:pt x="1552630" y="1634139"/>
                </a:lnTo>
                <a:close/>
              </a:path>
              <a:path w="2751454" h="1842770">
                <a:moveTo>
                  <a:pt x="1437851" y="1592046"/>
                </a:moveTo>
                <a:lnTo>
                  <a:pt x="1381020" y="1569564"/>
                </a:lnTo>
                <a:lnTo>
                  <a:pt x="1388523" y="1551069"/>
                </a:lnTo>
                <a:lnTo>
                  <a:pt x="1430817" y="1567885"/>
                </a:lnTo>
                <a:lnTo>
                  <a:pt x="1445035" y="1573391"/>
                </a:lnTo>
                <a:lnTo>
                  <a:pt x="1437851" y="1592046"/>
                </a:lnTo>
                <a:close/>
              </a:path>
              <a:path w="2751454" h="1842770">
                <a:moveTo>
                  <a:pt x="1324668" y="1545967"/>
                </a:moveTo>
                <a:lnTo>
                  <a:pt x="1282689" y="1527603"/>
                </a:lnTo>
                <a:lnTo>
                  <a:pt x="1268795" y="1521412"/>
                </a:lnTo>
                <a:lnTo>
                  <a:pt x="1277096" y="1503236"/>
                </a:lnTo>
                <a:lnTo>
                  <a:pt x="1318672" y="1521622"/>
                </a:lnTo>
                <a:lnTo>
                  <a:pt x="1332650" y="1527631"/>
                </a:lnTo>
                <a:lnTo>
                  <a:pt x="1324668" y="1545967"/>
                </a:lnTo>
                <a:close/>
              </a:path>
              <a:path w="2751454" h="1842770">
                <a:moveTo>
                  <a:pt x="1213401" y="1495742"/>
                </a:moveTo>
                <a:lnTo>
                  <a:pt x="1199568" y="1489135"/>
                </a:lnTo>
                <a:lnTo>
                  <a:pt x="1158486" y="1468955"/>
                </a:lnTo>
                <a:lnTo>
                  <a:pt x="1167426" y="1451098"/>
                </a:lnTo>
                <a:lnTo>
                  <a:pt x="1222022" y="1477725"/>
                </a:lnTo>
                <a:lnTo>
                  <a:pt x="1213401" y="1495742"/>
                </a:lnTo>
                <a:close/>
              </a:path>
              <a:path w="2751454" h="1842770">
                <a:moveTo>
                  <a:pt x="1104209" y="1441212"/>
                </a:moveTo>
                <a:lnTo>
                  <a:pt x="1104050" y="1441212"/>
                </a:lnTo>
                <a:lnTo>
                  <a:pt x="1050252" y="1412353"/>
                </a:lnTo>
                <a:lnTo>
                  <a:pt x="1059990" y="1394814"/>
                </a:lnTo>
                <a:lnTo>
                  <a:pt x="1099994" y="1416429"/>
                </a:lnTo>
                <a:lnTo>
                  <a:pt x="1113468" y="1423514"/>
                </a:lnTo>
                <a:lnTo>
                  <a:pt x="1104209" y="1441212"/>
                </a:lnTo>
                <a:close/>
              </a:path>
              <a:path w="2751454" h="1842770">
                <a:moveTo>
                  <a:pt x="997093" y="1382218"/>
                </a:moveTo>
                <a:lnTo>
                  <a:pt x="983836" y="1374510"/>
                </a:lnTo>
                <a:lnTo>
                  <a:pt x="970653" y="1366712"/>
                </a:lnTo>
                <a:lnTo>
                  <a:pt x="944572" y="1350967"/>
                </a:lnTo>
                <a:lnTo>
                  <a:pt x="954949" y="1333907"/>
                </a:lnTo>
                <a:lnTo>
                  <a:pt x="980930" y="1349492"/>
                </a:lnTo>
                <a:lnTo>
                  <a:pt x="1007150" y="1364839"/>
                </a:lnTo>
                <a:lnTo>
                  <a:pt x="997093" y="1382218"/>
                </a:lnTo>
                <a:close/>
              </a:path>
              <a:path w="2751454" h="1842770">
                <a:moveTo>
                  <a:pt x="892690" y="1318919"/>
                </a:moveTo>
                <a:lnTo>
                  <a:pt x="892690" y="1318759"/>
                </a:lnTo>
                <a:lnTo>
                  <a:pt x="879792" y="1310478"/>
                </a:lnTo>
                <a:lnTo>
                  <a:pt x="854235" y="1293737"/>
                </a:lnTo>
                <a:lnTo>
                  <a:pt x="841606" y="1285276"/>
                </a:lnTo>
                <a:lnTo>
                  <a:pt x="852781" y="1268694"/>
                </a:lnTo>
                <a:lnTo>
                  <a:pt x="890765" y="1293739"/>
                </a:lnTo>
                <a:lnTo>
                  <a:pt x="903546" y="1302018"/>
                </a:lnTo>
                <a:lnTo>
                  <a:pt x="892690" y="1318919"/>
                </a:lnTo>
                <a:close/>
              </a:path>
              <a:path w="2751454" h="1842770">
                <a:moveTo>
                  <a:pt x="791480" y="1250677"/>
                </a:moveTo>
                <a:lnTo>
                  <a:pt x="791321" y="1250677"/>
                </a:lnTo>
                <a:lnTo>
                  <a:pt x="778807" y="1241798"/>
                </a:lnTo>
                <a:lnTo>
                  <a:pt x="766398" y="1232859"/>
                </a:lnTo>
                <a:lnTo>
                  <a:pt x="741833" y="1214802"/>
                </a:lnTo>
                <a:lnTo>
                  <a:pt x="753806" y="1198698"/>
                </a:lnTo>
                <a:lnTo>
                  <a:pt x="778211" y="1216596"/>
                </a:lnTo>
                <a:lnTo>
                  <a:pt x="790555" y="1225470"/>
                </a:lnTo>
                <a:lnTo>
                  <a:pt x="802974" y="1234254"/>
                </a:lnTo>
                <a:lnTo>
                  <a:pt x="791480" y="1250677"/>
                </a:lnTo>
                <a:close/>
              </a:path>
              <a:path w="2751454" h="1842770">
                <a:moveTo>
                  <a:pt x="693144" y="1177811"/>
                </a:moveTo>
                <a:lnTo>
                  <a:pt x="669099" y="1158797"/>
                </a:lnTo>
                <a:lnTo>
                  <a:pt x="657203" y="1149201"/>
                </a:lnTo>
                <a:lnTo>
                  <a:pt x="645412" y="1139544"/>
                </a:lnTo>
                <a:lnTo>
                  <a:pt x="658183" y="1124078"/>
                </a:lnTo>
                <a:lnTo>
                  <a:pt x="681630" y="1143172"/>
                </a:lnTo>
                <a:lnTo>
                  <a:pt x="693496" y="1152644"/>
                </a:lnTo>
                <a:lnTo>
                  <a:pt x="705436" y="1162026"/>
                </a:lnTo>
                <a:lnTo>
                  <a:pt x="693144" y="1177811"/>
                </a:lnTo>
                <a:close/>
              </a:path>
              <a:path w="2751454" h="1842770">
                <a:moveTo>
                  <a:pt x="598798" y="1100162"/>
                </a:moveTo>
                <a:lnTo>
                  <a:pt x="598798" y="1100002"/>
                </a:lnTo>
                <a:lnTo>
                  <a:pt x="587242" y="1089928"/>
                </a:lnTo>
                <a:lnTo>
                  <a:pt x="575791" y="1079793"/>
                </a:lnTo>
                <a:lnTo>
                  <a:pt x="564429" y="1069599"/>
                </a:lnTo>
                <a:lnTo>
                  <a:pt x="553142" y="1059344"/>
                </a:lnTo>
                <a:lnTo>
                  <a:pt x="566711" y="1044675"/>
                </a:lnTo>
                <a:lnTo>
                  <a:pt x="589120" y="1064965"/>
                </a:lnTo>
                <a:lnTo>
                  <a:pt x="600452" y="1075035"/>
                </a:lnTo>
                <a:lnTo>
                  <a:pt x="611889" y="1085015"/>
                </a:lnTo>
                <a:lnTo>
                  <a:pt x="598798" y="1100162"/>
                </a:lnTo>
                <a:close/>
              </a:path>
              <a:path w="2751454" h="1842770">
                <a:moveTo>
                  <a:pt x="508682" y="1017171"/>
                </a:moveTo>
                <a:lnTo>
                  <a:pt x="497806" y="1006486"/>
                </a:lnTo>
                <a:lnTo>
                  <a:pt x="486953" y="995706"/>
                </a:lnTo>
                <a:lnTo>
                  <a:pt x="476190" y="984896"/>
                </a:lnTo>
                <a:lnTo>
                  <a:pt x="465502" y="974042"/>
                </a:lnTo>
                <a:lnTo>
                  <a:pt x="479869" y="960011"/>
                </a:lnTo>
                <a:lnTo>
                  <a:pt x="501081" y="981516"/>
                </a:lnTo>
                <a:lnTo>
                  <a:pt x="511814" y="992231"/>
                </a:lnTo>
                <a:lnTo>
                  <a:pt x="522652" y="1002901"/>
                </a:lnTo>
                <a:lnTo>
                  <a:pt x="508682" y="1017171"/>
                </a:lnTo>
                <a:close/>
              </a:path>
              <a:path w="2751454" h="1842770">
                <a:moveTo>
                  <a:pt x="508603" y="1017251"/>
                </a:moveTo>
                <a:lnTo>
                  <a:pt x="508763" y="1017251"/>
                </a:lnTo>
                <a:lnTo>
                  <a:pt x="508603" y="1017251"/>
                </a:lnTo>
                <a:close/>
              </a:path>
              <a:path w="2751454" h="1842770">
                <a:moveTo>
                  <a:pt x="423517" y="929557"/>
                </a:moveTo>
                <a:lnTo>
                  <a:pt x="413185" y="918192"/>
                </a:lnTo>
                <a:lnTo>
                  <a:pt x="403004" y="906796"/>
                </a:lnTo>
                <a:lnTo>
                  <a:pt x="392941" y="895341"/>
                </a:lnTo>
                <a:lnTo>
                  <a:pt x="382969" y="883797"/>
                </a:lnTo>
                <a:lnTo>
                  <a:pt x="398135" y="870722"/>
                </a:lnTo>
                <a:lnTo>
                  <a:pt x="408012" y="882147"/>
                </a:lnTo>
                <a:lnTo>
                  <a:pt x="418009" y="893483"/>
                </a:lnTo>
                <a:lnTo>
                  <a:pt x="428126" y="904759"/>
                </a:lnTo>
                <a:lnTo>
                  <a:pt x="438363" y="916004"/>
                </a:lnTo>
                <a:lnTo>
                  <a:pt x="423517" y="929557"/>
                </a:lnTo>
                <a:close/>
              </a:path>
              <a:path w="2751454" h="1842770">
                <a:moveTo>
                  <a:pt x="343858" y="836920"/>
                </a:moveTo>
                <a:lnTo>
                  <a:pt x="343858" y="836761"/>
                </a:lnTo>
                <a:lnTo>
                  <a:pt x="334315" y="824773"/>
                </a:lnTo>
                <a:lnTo>
                  <a:pt x="324861" y="812725"/>
                </a:lnTo>
                <a:lnTo>
                  <a:pt x="315460" y="800527"/>
                </a:lnTo>
                <a:lnTo>
                  <a:pt x="306343" y="788449"/>
                </a:lnTo>
                <a:lnTo>
                  <a:pt x="322307" y="776491"/>
                </a:lnTo>
                <a:lnTo>
                  <a:pt x="331441" y="788539"/>
                </a:lnTo>
                <a:lnTo>
                  <a:pt x="340736" y="800617"/>
                </a:lnTo>
                <a:lnTo>
                  <a:pt x="350009" y="812456"/>
                </a:lnTo>
                <a:lnTo>
                  <a:pt x="359502" y="824324"/>
                </a:lnTo>
                <a:lnTo>
                  <a:pt x="343858" y="836920"/>
                </a:lnTo>
                <a:close/>
              </a:path>
              <a:path w="2751454" h="1842770">
                <a:moveTo>
                  <a:pt x="270265" y="739022"/>
                </a:moveTo>
                <a:lnTo>
                  <a:pt x="270425" y="738862"/>
                </a:lnTo>
                <a:lnTo>
                  <a:pt x="261720" y="726321"/>
                </a:lnTo>
                <a:lnTo>
                  <a:pt x="253104" y="713630"/>
                </a:lnTo>
                <a:lnTo>
                  <a:pt x="244609" y="700880"/>
                </a:lnTo>
                <a:lnTo>
                  <a:pt x="236263" y="688159"/>
                </a:lnTo>
                <a:lnTo>
                  <a:pt x="253025" y="677317"/>
                </a:lnTo>
                <a:lnTo>
                  <a:pt x="261251" y="689896"/>
                </a:lnTo>
                <a:lnTo>
                  <a:pt x="269627" y="702489"/>
                </a:lnTo>
                <a:lnTo>
                  <a:pt x="278122" y="715053"/>
                </a:lnTo>
                <a:lnTo>
                  <a:pt x="286708" y="727542"/>
                </a:lnTo>
                <a:lnTo>
                  <a:pt x="270265" y="739022"/>
                </a:lnTo>
                <a:close/>
              </a:path>
              <a:path w="2751454" h="1842770">
                <a:moveTo>
                  <a:pt x="204016" y="636181"/>
                </a:moveTo>
                <a:lnTo>
                  <a:pt x="196201" y="622974"/>
                </a:lnTo>
                <a:lnTo>
                  <a:pt x="188551" y="609693"/>
                </a:lnTo>
                <a:lnTo>
                  <a:pt x="181051" y="596382"/>
                </a:lnTo>
                <a:lnTo>
                  <a:pt x="173685" y="583086"/>
                </a:lnTo>
                <a:lnTo>
                  <a:pt x="191245" y="573519"/>
                </a:lnTo>
                <a:lnTo>
                  <a:pt x="198516" y="586693"/>
                </a:lnTo>
                <a:lnTo>
                  <a:pt x="205952" y="599867"/>
                </a:lnTo>
                <a:lnTo>
                  <a:pt x="213537" y="612981"/>
                </a:lnTo>
                <a:lnTo>
                  <a:pt x="221257" y="625976"/>
                </a:lnTo>
                <a:lnTo>
                  <a:pt x="204016" y="636181"/>
                </a:lnTo>
                <a:close/>
              </a:path>
              <a:path w="2751454" h="1842770">
                <a:moveTo>
                  <a:pt x="145589" y="528875"/>
                </a:moveTo>
                <a:lnTo>
                  <a:pt x="125629" y="487280"/>
                </a:lnTo>
                <a:lnTo>
                  <a:pt x="119408" y="473388"/>
                </a:lnTo>
                <a:lnTo>
                  <a:pt x="137767" y="465257"/>
                </a:lnTo>
                <a:lnTo>
                  <a:pt x="143960" y="479004"/>
                </a:lnTo>
                <a:lnTo>
                  <a:pt x="150318" y="492721"/>
                </a:lnTo>
                <a:lnTo>
                  <a:pt x="156826" y="506378"/>
                </a:lnTo>
                <a:lnTo>
                  <a:pt x="163468" y="519946"/>
                </a:lnTo>
                <a:lnTo>
                  <a:pt x="145589" y="528875"/>
                </a:lnTo>
                <a:close/>
              </a:path>
              <a:path w="2751454" h="1842770">
                <a:moveTo>
                  <a:pt x="95622" y="416945"/>
                </a:moveTo>
                <a:lnTo>
                  <a:pt x="90057" y="402842"/>
                </a:lnTo>
                <a:lnTo>
                  <a:pt x="84627" y="388544"/>
                </a:lnTo>
                <a:lnTo>
                  <a:pt x="79347" y="374097"/>
                </a:lnTo>
                <a:lnTo>
                  <a:pt x="74231" y="359545"/>
                </a:lnTo>
                <a:lnTo>
                  <a:pt x="93228" y="353008"/>
                </a:lnTo>
                <a:lnTo>
                  <a:pt x="98319" y="367323"/>
                </a:lnTo>
                <a:lnTo>
                  <a:pt x="103544" y="381549"/>
                </a:lnTo>
                <a:lnTo>
                  <a:pt x="108920" y="395654"/>
                </a:lnTo>
                <a:lnTo>
                  <a:pt x="114460" y="409611"/>
                </a:lnTo>
                <a:lnTo>
                  <a:pt x="95782" y="416945"/>
                </a:lnTo>
                <a:lnTo>
                  <a:pt x="95622" y="416945"/>
                </a:lnTo>
                <a:close/>
              </a:path>
              <a:path w="2751454" h="1842770">
                <a:moveTo>
                  <a:pt x="55234" y="301348"/>
                </a:moveTo>
                <a:lnTo>
                  <a:pt x="50892" y="286707"/>
                </a:lnTo>
                <a:lnTo>
                  <a:pt x="46714" y="271991"/>
                </a:lnTo>
                <a:lnTo>
                  <a:pt x="42685" y="257245"/>
                </a:lnTo>
                <a:lnTo>
                  <a:pt x="38792" y="242514"/>
                </a:lnTo>
                <a:lnTo>
                  <a:pt x="58267" y="237571"/>
                </a:lnTo>
                <a:lnTo>
                  <a:pt x="62066" y="252063"/>
                </a:lnTo>
                <a:lnTo>
                  <a:pt x="66030" y="266570"/>
                </a:lnTo>
                <a:lnTo>
                  <a:pt x="70143" y="281047"/>
                </a:lnTo>
                <a:lnTo>
                  <a:pt x="74391" y="295449"/>
                </a:lnTo>
                <a:lnTo>
                  <a:pt x="55234" y="301189"/>
                </a:lnTo>
                <a:lnTo>
                  <a:pt x="55234" y="301348"/>
                </a:lnTo>
                <a:close/>
              </a:path>
              <a:path w="2751454" h="1842770">
                <a:moveTo>
                  <a:pt x="25056" y="183009"/>
                </a:moveTo>
                <a:lnTo>
                  <a:pt x="22037" y="168041"/>
                </a:lnTo>
                <a:lnTo>
                  <a:pt x="19176" y="152966"/>
                </a:lnTo>
                <a:lnTo>
                  <a:pt x="16465" y="137861"/>
                </a:lnTo>
                <a:lnTo>
                  <a:pt x="13888" y="122771"/>
                </a:lnTo>
                <a:lnTo>
                  <a:pt x="33683" y="119583"/>
                </a:lnTo>
                <a:lnTo>
                  <a:pt x="36165" y="134344"/>
                </a:lnTo>
                <a:lnTo>
                  <a:pt x="38811" y="149179"/>
                </a:lnTo>
                <a:lnTo>
                  <a:pt x="41608" y="164045"/>
                </a:lnTo>
                <a:lnTo>
                  <a:pt x="44538" y="178896"/>
                </a:lnTo>
                <a:lnTo>
                  <a:pt x="25056" y="183009"/>
                </a:lnTo>
                <a:close/>
              </a:path>
              <a:path w="2751454" h="1842770">
                <a:moveTo>
                  <a:pt x="25063" y="183041"/>
                </a:moveTo>
                <a:lnTo>
                  <a:pt x="24903" y="183041"/>
                </a:lnTo>
                <a:lnTo>
                  <a:pt x="25056" y="183009"/>
                </a:lnTo>
                <a:close/>
              </a:path>
              <a:path w="2751454" h="1842770">
                <a:moveTo>
                  <a:pt x="5587" y="62501"/>
                </a:moveTo>
                <a:lnTo>
                  <a:pt x="3906" y="47265"/>
                </a:lnTo>
                <a:lnTo>
                  <a:pt x="2434" y="31968"/>
                </a:lnTo>
                <a:lnTo>
                  <a:pt x="1142" y="16671"/>
                </a:lnTo>
                <a:lnTo>
                  <a:pt x="0" y="1434"/>
                </a:lnTo>
                <a:lnTo>
                  <a:pt x="19954" y="0"/>
                </a:lnTo>
                <a:lnTo>
                  <a:pt x="21097" y="15000"/>
                </a:lnTo>
                <a:lnTo>
                  <a:pt x="22389" y="30075"/>
                </a:lnTo>
                <a:lnTo>
                  <a:pt x="23860" y="45179"/>
                </a:lnTo>
                <a:lnTo>
                  <a:pt x="25541" y="60269"/>
                </a:lnTo>
                <a:lnTo>
                  <a:pt x="5587" y="6250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7636917" y="4242258"/>
            <a:ext cx="3021330" cy="3021330"/>
            <a:chOff x="7636917" y="4242258"/>
            <a:chExt cx="3021330" cy="3021330"/>
          </a:xfrm>
        </p:grpSpPr>
        <p:sp>
          <p:nvSpPr>
            <p:cNvPr id="10" name="object 10"/>
            <p:cNvSpPr/>
            <p:nvPr/>
          </p:nvSpPr>
          <p:spPr>
            <a:xfrm>
              <a:off x="8594419" y="6222599"/>
              <a:ext cx="30480" cy="20320"/>
            </a:xfrm>
            <a:custGeom>
              <a:avLst/>
              <a:gdLst/>
              <a:ahLst/>
              <a:cxnLst/>
              <a:rect l="l" t="t" r="r" b="b"/>
              <a:pathLst>
                <a:path w="30479" h="20320">
                  <a:moveTo>
                    <a:pt x="30171" y="20089"/>
                  </a:moveTo>
                  <a:lnTo>
                    <a:pt x="0" y="20089"/>
                  </a:lnTo>
                  <a:lnTo>
                    <a:pt x="0" y="0"/>
                  </a:lnTo>
                  <a:lnTo>
                    <a:pt x="30171" y="0"/>
                  </a:lnTo>
                  <a:lnTo>
                    <a:pt x="30171" y="2008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636917" y="4242258"/>
              <a:ext cx="3021330" cy="3021330"/>
            </a:xfrm>
            <a:custGeom>
              <a:avLst/>
              <a:gdLst/>
              <a:ahLst/>
              <a:cxnLst/>
              <a:rect l="l" t="t" r="r" b="b"/>
              <a:pathLst>
                <a:path w="3021329" h="3021329">
                  <a:moveTo>
                    <a:pt x="1510506" y="3021011"/>
                  </a:moveTo>
                  <a:lnTo>
                    <a:pt x="1462555" y="3020264"/>
                  </a:lnTo>
                  <a:lnTo>
                    <a:pt x="1414978" y="3018039"/>
                  </a:lnTo>
                  <a:lnTo>
                    <a:pt x="1367796" y="3014358"/>
                  </a:lnTo>
                  <a:lnTo>
                    <a:pt x="1321030" y="3009242"/>
                  </a:lnTo>
                  <a:lnTo>
                    <a:pt x="1274704" y="3002714"/>
                  </a:lnTo>
                  <a:lnTo>
                    <a:pt x="1228838" y="2994796"/>
                  </a:lnTo>
                  <a:lnTo>
                    <a:pt x="1183456" y="2985510"/>
                  </a:lnTo>
                  <a:lnTo>
                    <a:pt x="1138579" y="2974879"/>
                  </a:lnTo>
                  <a:lnTo>
                    <a:pt x="1094229" y="2962923"/>
                  </a:lnTo>
                  <a:lnTo>
                    <a:pt x="1050429" y="2949667"/>
                  </a:lnTo>
                  <a:lnTo>
                    <a:pt x="1007201" y="2935130"/>
                  </a:lnTo>
                  <a:lnTo>
                    <a:pt x="964567" y="2919337"/>
                  </a:lnTo>
                  <a:lnTo>
                    <a:pt x="922548" y="2902308"/>
                  </a:lnTo>
                  <a:lnTo>
                    <a:pt x="881167" y="2884066"/>
                  </a:lnTo>
                  <a:lnTo>
                    <a:pt x="840447" y="2864633"/>
                  </a:lnTo>
                  <a:lnTo>
                    <a:pt x="800409" y="2844031"/>
                  </a:lnTo>
                  <a:lnTo>
                    <a:pt x="761075" y="2822283"/>
                  </a:lnTo>
                  <a:lnTo>
                    <a:pt x="722467" y="2799410"/>
                  </a:lnTo>
                  <a:lnTo>
                    <a:pt x="684609" y="2775434"/>
                  </a:lnTo>
                  <a:lnTo>
                    <a:pt x="647520" y="2750379"/>
                  </a:lnTo>
                  <a:lnTo>
                    <a:pt x="611225" y="2724264"/>
                  </a:lnTo>
                  <a:lnTo>
                    <a:pt x="575745" y="2697114"/>
                  </a:lnTo>
                  <a:lnTo>
                    <a:pt x="541102" y="2668950"/>
                  </a:lnTo>
                  <a:lnTo>
                    <a:pt x="507318" y="2639794"/>
                  </a:lnTo>
                  <a:lnTo>
                    <a:pt x="474415" y="2609668"/>
                  </a:lnTo>
                  <a:lnTo>
                    <a:pt x="442416" y="2578594"/>
                  </a:lnTo>
                  <a:lnTo>
                    <a:pt x="411342" y="2546595"/>
                  </a:lnTo>
                  <a:lnTo>
                    <a:pt x="381216" y="2513692"/>
                  </a:lnTo>
                  <a:lnTo>
                    <a:pt x="352060" y="2479908"/>
                  </a:lnTo>
                  <a:lnTo>
                    <a:pt x="323896" y="2445265"/>
                  </a:lnTo>
                  <a:lnTo>
                    <a:pt x="296746" y="2409785"/>
                  </a:lnTo>
                  <a:lnTo>
                    <a:pt x="270631" y="2373490"/>
                  </a:lnTo>
                  <a:lnTo>
                    <a:pt x="245576" y="2336401"/>
                  </a:lnTo>
                  <a:lnTo>
                    <a:pt x="221600" y="2298543"/>
                  </a:lnTo>
                  <a:lnTo>
                    <a:pt x="198727" y="2259935"/>
                  </a:lnTo>
                  <a:lnTo>
                    <a:pt x="176979" y="2220601"/>
                  </a:lnTo>
                  <a:lnTo>
                    <a:pt x="156377" y="2180563"/>
                  </a:lnTo>
                  <a:lnTo>
                    <a:pt x="136944" y="2139843"/>
                  </a:lnTo>
                  <a:lnTo>
                    <a:pt x="118702" y="2098462"/>
                  </a:lnTo>
                  <a:lnTo>
                    <a:pt x="101673" y="2056443"/>
                  </a:lnTo>
                  <a:lnTo>
                    <a:pt x="85880" y="2013809"/>
                  </a:lnTo>
                  <a:lnTo>
                    <a:pt x="71344" y="1970581"/>
                  </a:lnTo>
                  <a:lnTo>
                    <a:pt x="58087" y="1926781"/>
                  </a:lnTo>
                  <a:lnTo>
                    <a:pt x="46131" y="1882431"/>
                  </a:lnTo>
                  <a:lnTo>
                    <a:pt x="35500" y="1837554"/>
                  </a:lnTo>
                  <a:lnTo>
                    <a:pt x="26214" y="1792172"/>
                  </a:lnTo>
                  <a:lnTo>
                    <a:pt x="18296" y="1746306"/>
                  </a:lnTo>
                  <a:lnTo>
                    <a:pt x="11768" y="1699980"/>
                  </a:lnTo>
                  <a:lnTo>
                    <a:pt x="6652" y="1653214"/>
                  </a:lnTo>
                  <a:lnTo>
                    <a:pt x="2971" y="1606032"/>
                  </a:lnTo>
                  <a:lnTo>
                    <a:pt x="746" y="1558455"/>
                  </a:lnTo>
                  <a:lnTo>
                    <a:pt x="0" y="1510528"/>
                  </a:lnTo>
                  <a:lnTo>
                    <a:pt x="746" y="1462555"/>
                  </a:lnTo>
                  <a:lnTo>
                    <a:pt x="2971" y="1414978"/>
                  </a:lnTo>
                  <a:lnTo>
                    <a:pt x="6652" y="1367796"/>
                  </a:lnTo>
                  <a:lnTo>
                    <a:pt x="11768" y="1321030"/>
                  </a:lnTo>
                  <a:lnTo>
                    <a:pt x="18296" y="1274704"/>
                  </a:lnTo>
                  <a:lnTo>
                    <a:pt x="26214" y="1228838"/>
                  </a:lnTo>
                  <a:lnTo>
                    <a:pt x="35500" y="1183456"/>
                  </a:lnTo>
                  <a:lnTo>
                    <a:pt x="46131" y="1138579"/>
                  </a:lnTo>
                  <a:lnTo>
                    <a:pt x="58087" y="1094230"/>
                  </a:lnTo>
                  <a:lnTo>
                    <a:pt x="71344" y="1050430"/>
                  </a:lnTo>
                  <a:lnTo>
                    <a:pt x="85880" y="1007201"/>
                  </a:lnTo>
                  <a:lnTo>
                    <a:pt x="101673" y="964567"/>
                  </a:lnTo>
                  <a:lnTo>
                    <a:pt x="118702" y="922548"/>
                  </a:lnTo>
                  <a:lnTo>
                    <a:pt x="136944" y="881168"/>
                  </a:lnTo>
                  <a:lnTo>
                    <a:pt x="156377" y="840447"/>
                  </a:lnTo>
                  <a:lnTo>
                    <a:pt x="176979" y="800409"/>
                  </a:lnTo>
                  <a:lnTo>
                    <a:pt x="198727" y="761075"/>
                  </a:lnTo>
                  <a:lnTo>
                    <a:pt x="221600" y="722468"/>
                  </a:lnTo>
                  <a:lnTo>
                    <a:pt x="245576" y="684609"/>
                  </a:lnTo>
                  <a:lnTo>
                    <a:pt x="270631" y="647521"/>
                  </a:lnTo>
                  <a:lnTo>
                    <a:pt x="296746" y="611226"/>
                  </a:lnTo>
                  <a:lnTo>
                    <a:pt x="323896" y="575745"/>
                  </a:lnTo>
                  <a:lnTo>
                    <a:pt x="352060" y="541102"/>
                  </a:lnTo>
                  <a:lnTo>
                    <a:pt x="381216" y="507318"/>
                  </a:lnTo>
                  <a:lnTo>
                    <a:pt x="411342" y="474416"/>
                  </a:lnTo>
                  <a:lnTo>
                    <a:pt x="442416" y="442416"/>
                  </a:lnTo>
                  <a:lnTo>
                    <a:pt x="474415" y="411343"/>
                  </a:lnTo>
                  <a:lnTo>
                    <a:pt x="507318" y="381217"/>
                  </a:lnTo>
                  <a:lnTo>
                    <a:pt x="541102" y="352060"/>
                  </a:lnTo>
                  <a:lnTo>
                    <a:pt x="575745" y="323896"/>
                  </a:lnTo>
                  <a:lnTo>
                    <a:pt x="611225" y="296746"/>
                  </a:lnTo>
                  <a:lnTo>
                    <a:pt x="647520" y="270632"/>
                  </a:lnTo>
                  <a:lnTo>
                    <a:pt x="684609" y="245576"/>
                  </a:lnTo>
                  <a:lnTo>
                    <a:pt x="722467" y="221600"/>
                  </a:lnTo>
                  <a:lnTo>
                    <a:pt x="761075" y="198727"/>
                  </a:lnTo>
                  <a:lnTo>
                    <a:pt x="800409" y="176979"/>
                  </a:lnTo>
                  <a:lnTo>
                    <a:pt x="840447" y="156377"/>
                  </a:lnTo>
                  <a:lnTo>
                    <a:pt x="881167" y="136944"/>
                  </a:lnTo>
                  <a:lnTo>
                    <a:pt x="922548" y="118703"/>
                  </a:lnTo>
                  <a:lnTo>
                    <a:pt x="964567" y="101674"/>
                  </a:lnTo>
                  <a:lnTo>
                    <a:pt x="1007201" y="85880"/>
                  </a:lnTo>
                  <a:lnTo>
                    <a:pt x="1050429" y="71344"/>
                  </a:lnTo>
                  <a:lnTo>
                    <a:pt x="1094229" y="58087"/>
                  </a:lnTo>
                  <a:lnTo>
                    <a:pt x="1138579" y="46132"/>
                  </a:lnTo>
                  <a:lnTo>
                    <a:pt x="1183456" y="35500"/>
                  </a:lnTo>
                  <a:lnTo>
                    <a:pt x="1228838" y="26214"/>
                  </a:lnTo>
                  <a:lnTo>
                    <a:pt x="1274704" y="18296"/>
                  </a:lnTo>
                  <a:lnTo>
                    <a:pt x="1321030" y="11768"/>
                  </a:lnTo>
                  <a:lnTo>
                    <a:pt x="1367796" y="6653"/>
                  </a:lnTo>
                  <a:lnTo>
                    <a:pt x="1414978" y="2971"/>
                  </a:lnTo>
                  <a:lnTo>
                    <a:pt x="1462555" y="746"/>
                  </a:lnTo>
                  <a:lnTo>
                    <a:pt x="1510505" y="0"/>
                  </a:lnTo>
                  <a:lnTo>
                    <a:pt x="1558455" y="746"/>
                  </a:lnTo>
                  <a:lnTo>
                    <a:pt x="1606032" y="2971"/>
                  </a:lnTo>
                  <a:lnTo>
                    <a:pt x="1653214" y="6653"/>
                  </a:lnTo>
                  <a:lnTo>
                    <a:pt x="1699980" y="11768"/>
                  </a:lnTo>
                  <a:lnTo>
                    <a:pt x="1746306" y="18296"/>
                  </a:lnTo>
                  <a:lnTo>
                    <a:pt x="1792172" y="26214"/>
                  </a:lnTo>
                  <a:lnTo>
                    <a:pt x="1837554" y="35500"/>
                  </a:lnTo>
                  <a:lnTo>
                    <a:pt x="1882431" y="46132"/>
                  </a:lnTo>
                  <a:lnTo>
                    <a:pt x="1926781" y="58087"/>
                  </a:lnTo>
                  <a:lnTo>
                    <a:pt x="1970581" y="71344"/>
                  </a:lnTo>
                  <a:lnTo>
                    <a:pt x="2013809" y="85880"/>
                  </a:lnTo>
                  <a:lnTo>
                    <a:pt x="2056444" y="101674"/>
                  </a:lnTo>
                  <a:lnTo>
                    <a:pt x="2098462" y="118703"/>
                  </a:lnTo>
                  <a:lnTo>
                    <a:pt x="2139843" y="136944"/>
                  </a:lnTo>
                  <a:lnTo>
                    <a:pt x="2180564" y="156377"/>
                  </a:lnTo>
                  <a:lnTo>
                    <a:pt x="2220602" y="176979"/>
                  </a:lnTo>
                  <a:lnTo>
                    <a:pt x="2259936" y="198727"/>
                  </a:lnTo>
                  <a:lnTo>
                    <a:pt x="2298543" y="221600"/>
                  </a:lnTo>
                  <a:lnTo>
                    <a:pt x="2336402" y="245576"/>
                  </a:lnTo>
                  <a:lnTo>
                    <a:pt x="2373490" y="270632"/>
                  </a:lnTo>
                  <a:lnTo>
                    <a:pt x="2409785" y="296746"/>
                  </a:lnTo>
                  <a:lnTo>
                    <a:pt x="2445265" y="323896"/>
                  </a:lnTo>
                  <a:lnTo>
                    <a:pt x="2479909" y="352060"/>
                  </a:lnTo>
                  <a:lnTo>
                    <a:pt x="2513693" y="381217"/>
                  </a:lnTo>
                  <a:lnTo>
                    <a:pt x="2546595" y="411343"/>
                  </a:lnTo>
                  <a:lnTo>
                    <a:pt x="2578594" y="442416"/>
                  </a:lnTo>
                  <a:lnTo>
                    <a:pt x="2609668" y="474416"/>
                  </a:lnTo>
                  <a:lnTo>
                    <a:pt x="2639794" y="507318"/>
                  </a:lnTo>
                  <a:lnTo>
                    <a:pt x="2668950" y="541102"/>
                  </a:lnTo>
                  <a:lnTo>
                    <a:pt x="2697115" y="575745"/>
                  </a:lnTo>
                  <a:lnTo>
                    <a:pt x="2724265" y="611226"/>
                  </a:lnTo>
                  <a:lnTo>
                    <a:pt x="2750379" y="647521"/>
                  </a:lnTo>
                  <a:lnTo>
                    <a:pt x="2775435" y="684609"/>
                  </a:lnTo>
                  <a:lnTo>
                    <a:pt x="2799411" y="722468"/>
                  </a:lnTo>
                  <a:lnTo>
                    <a:pt x="2822284" y="761075"/>
                  </a:lnTo>
                  <a:lnTo>
                    <a:pt x="2844032" y="800409"/>
                  </a:lnTo>
                  <a:lnTo>
                    <a:pt x="2864634" y="840447"/>
                  </a:lnTo>
                  <a:lnTo>
                    <a:pt x="2884066" y="881168"/>
                  </a:lnTo>
                  <a:lnTo>
                    <a:pt x="2902308" y="922548"/>
                  </a:lnTo>
                  <a:lnTo>
                    <a:pt x="2919337" y="964567"/>
                  </a:lnTo>
                  <a:lnTo>
                    <a:pt x="2935131" y="1007201"/>
                  </a:lnTo>
                  <a:lnTo>
                    <a:pt x="2949667" y="1050430"/>
                  </a:lnTo>
                  <a:lnTo>
                    <a:pt x="2962924" y="1094230"/>
                  </a:lnTo>
                  <a:lnTo>
                    <a:pt x="2974879" y="1138579"/>
                  </a:lnTo>
                  <a:lnTo>
                    <a:pt x="2985511" y="1183456"/>
                  </a:lnTo>
                  <a:lnTo>
                    <a:pt x="2994797" y="1228838"/>
                  </a:lnTo>
                  <a:lnTo>
                    <a:pt x="3002715" y="1274704"/>
                  </a:lnTo>
                  <a:lnTo>
                    <a:pt x="3009242" y="1321030"/>
                  </a:lnTo>
                  <a:lnTo>
                    <a:pt x="3014358" y="1367796"/>
                  </a:lnTo>
                  <a:lnTo>
                    <a:pt x="3018040" y="1414978"/>
                  </a:lnTo>
                  <a:lnTo>
                    <a:pt x="3020265" y="1462555"/>
                  </a:lnTo>
                  <a:lnTo>
                    <a:pt x="3021011" y="1510528"/>
                  </a:lnTo>
                  <a:lnTo>
                    <a:pt x="3020265" y="1558455"/>
                  </a:lnTo>
                  <a:lnTo>
                    <a:pt x="3018040" y="1606032"/>
                  </a:lnTo>
                  <a:lnTo>
                    <a:pt x="3014358" y="1653214"/>
                  </a:lnTo>
                  <a:lnTo>
                    <a:pt x="3009242" y="1699980"/>
                  </a:lnTo>
                  <a:lnTo>
                    <a:pt x="3002715" y="1746306"/>
                  </a:lnTo>
                  <a:lnTo>
                    <a:pt x="2994797" y="1792172"/>
                  </a:lnTo>
                  <a:lnTo>
                    <a:pt x="2985511" y="1837554"/>
                  </a:lnTo>
                  <a:lnTo>
                    <a:pt x="2974879" y="1882431"/>
                  </a:lnTo>
                  <a:lnTo>
                    <a:pt x="2962924" y="1926781"/>
                  </a:lnTo>
                  <a:lnTo>
                    <a:pt x="2949667" y="1970581"/>
                  </a:lnTo>
                  <a:lnTo>
                    <a:pt x="2935131" y="2013809"/>
                  </a:lnTo>
                  <a:lnTo>
                    <a:pt x="2919337" y="2056443"/>
                  </a:lnTo>
                  <a:lnTo>
                    <a:pt x="2902308" y="2098462"/>
                  </a:lnTo>
                  <a:lnTo>
                    <a:pt x="2884066" y="2139843"/>
                  </a:lnTo>
                  <a:lnTo>
                    <a:pt x="2864634" y="2180563"/>
                  </a:lnTo>
                  <a:lnTo>
                    <a:pt x="2844032" y="2220601"/>
                  </a:lnTo>
                  <a:lnTo>
                    <a:pt x="2822284" y="2259935"/>
                  </a:lnTo>
                  <a:lnTo>
                    <a:pt x="2799411" y="2298543"/>
                  </a:lnTo>
                  <a:lnTo>
                    <a:pt x="2775435" y="2336401"/>
                  </a:lnTo>
                  <a:lnTo>
                    <a:pt x="2750379" y="2373490"/>
                  </a:lnTo>
                  <a:lnTo>
                    <a:pt x="2724265" y="2409785"/>
                  </a:lnTo>
                  <a:lnTo>
                    <a:pt x="2697115" y="2445265"/>
                  </a:lnTo>
                  <a:lnTo>
                    <a:pt x="2668950" y="2479908"/>
                  </a:lnTo>
                  <a:lnTo>
                    <a:pt x="2639794" y="2513692"/>
                  </a:lnTo>
                  <a:lnTo>
                    <a:pt x="2609668" y="2546595"/>
                  </a:lnTo>
                  <a:lnTo>
                    <a:pt x="2578594" y="2578594"/>
                  </a:lnTo>
                  <a:lnTo>
                    <a:pt x="2546595" y="2609668"/>
                  </a:lnTo>
                  <a:lnTo>
                    <a:pt x="2513693" y="2639794"/>
                  </a:lnTo>
                  <a:lnTo>
                    <a:pt x="2479909" y="2668950"/>
                  </a:lnTo>
                  <a:lnTo>
                    <a:pt x="2445265" y="2697114"/>
                  </a:lnTo>
                  <a:lnTo>
                    <a:pt x="2409785" y="2724264"/>
                  </a:lnTo>
                  <a:lnTo>
                    <a:pt x="2373490" y="2750379"/>
                  </a:lnTo>
                  <a:lnTo>
                    <a:pt x="2336402" y="2775434"/>
                  </a:lnTo>
                  <a:lnTo>
                    <a:pt x="2298543" y="2799410"/>
                  </a:lnTo>
                  <a:lnTo>
                    <a:pt x="2259936" y="2822283"/>
                  </a:lnTo>
                  <a:lnTo>
                    <a:pt x="2220602" y="2844031"/>
                  </a:lnTo>
                  <a:lnTo>
                    <a:pt x="2180564" y="2864633"/>
                  </a:lnTo>
                  <a:lnTo>
                    <a:pt x="2139843" y="2884066"/>
                  </a:lnTo>
                  <a:lnTo>
                    <a:pt x="2098462" y="2902308"/>
                  </a:lnTo>
                  <a:lnTo>
                    <a:pt x="2056444" y="2919337"/>
                  </a:lnTo>
                  <a:lnTo>
                    <a:pt x="2013809" y="2935130"/>
                  </a:lnTo>
                  <a:lnTo>
                    <a:pt x="1970581" y="2949667"/>
                  </a:lnTo>
                  <a:lnTo>
                    <a:pt x="1926781" y="2962923"/>
                  </a:lnTo>
                  <a:lnTo>
                    <a:pt x="1882431" y="2974879"/>
                  </a:lnTo>
                  <a:lnTo>
                    <a:pt x="1837554" y="2985510"/>
                  </a:lnTo>
                  <a:lnTo>
                    <a:pt x="1792172" y="2994796"/>
                  </a:lnTo>
                  <a:lnTo>
                    <a:pt x="1746306" y="3002714"/>
                  </a:lnTo>
                  <a:lnTo>
                    <a:pt x="1699980" y="3009242"/>
                  </a:lnTo>
                  <a:lnTo>
                    <a:pt x="1653214" y="3014358"/>
                  </a:lnTo>
                  <a:lnTo>
                    <a:pt x="1606032" y="3018039"/>
                  </a:lnTo>
                  <a:lnTo>
                    <a:pt x="1558455" y="3020264"/>
                  </a:lnTo>
                  <a:lnTo>
                    <a:pt x="1510506" y="3021011"/>
                  </a:lnTo>
                  <a:close/>
                </a:path>
              </a:pathLst>
            </a:custGeom>
            <a:solidFill>
              <a:srgbClr val="E1B4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8422916" y="5274959"/>
            <a:ext cx="1449070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0" spc="50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5500" spc="-32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5500" spc="14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5500" spc="-120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endParaRPr sz="55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01650" y="178947"/>
            <a:ext cx="8399780" cy="1492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2000"/>
              </a:lnSpc>
              <a:spcBef>
                <a:spcPts val="90"/>
              </a:spcBef>
            </a:pPr>
            <a:r>
              <a:rPr sz="4300" b="0" spc="185" dirty="0">
                <a:solidFill>
                  <a:srgbClr val="231F20"/>
                </a:solidFill>
                <a:latin typeface="Verdana"/>
                <a:cs typeface="Verdana"/>
              </a:rPr>
              <a:t>RESULTADOS</a:t>
            </a:r>
            <a:r>
              <a:rPr sz="4300" b="0" spc="35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4300" b="0" spc="-25" dirty="0">
                <a:solidFill>
                  <a:srgbClr val="231F20"/>
                </a:solidFill>
                <a:latin typeface="Verdana"/>
                <a:cs typeface="Verdana"/>
              </a:rPr>
              <a:t>DEL</a:t>
            </a:r>
            <a:r>
              <a:rPr sz="4300" b="0" spc="3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4300" b="0" spc="375" dirty="0">
                <a:solidFill>
                  <a:srgbClr val="231F20"/>
                </a:solidFill>
                <a:latin typeface="Verdana"/>
                <a:cs typeface="Verdana"/>
              </a:rPr>
              <a:t>TRABAJO </a:t>
            </a:r>
            <a:r>
              <a:rPr sz="4300" b="0" spc="-14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4300" b="0" spc="105" dirty="0">
                <a:solidFill>
                  <a:srgbClr val="231F20"/>
                </a:solidFill>
                <a:latin typeface="Verdana"/>
                <a:cs typeface="Verdana"/>
              </a:rPr>
              <a:t>EN</a:t>
            </a:r>
            <a:r>
              <a:rPr sz="4300" b="0" spc="38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4300" b="0" spc="185" dirty="0">
                <a:solidFill>
                  <a:srgbClr val="231F20"/>
                </a:solidFill>
                <a:latin typeface="Verdana"/>
                <a:cs typeface="Verdana"/>
              </a:rPr>
              <a:t>EQUIPO</a:t>
            </a:r>
            <a:endParaRPr sz="43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135774" y="446888"/>
            <a:ext cx="3551554" cy="3797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300" spc="130" dirty="0">
                <a:solidFill>
                  <a:srgbClr val="231F20"/>
                </a:solidFill>
                <a:latin typeface="Verdana"/>
                <a:cs typeface="Verdana"/>
              </a:rPr>
              <a:t>RENDICUENTAS-2022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001612" y="2116015"/>
            <a:ext cx="9264015" cy="1511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6100"/>
              </a:lnSpc>
              <a:spcBef>
                <a:spcPts val="95"/>
              </a:spcBef>
              <a:tabLst>
                <a:tab pos="6718300" algn="l"/>
                <a:tab pos="8360409" algn="l"/>
              </a:tabLst>
            </a:pPr>
            <a:r>
              <a:rPr sz="2800" b="1" spc="-5" dirty="0">
                <a:latin typeface="Arial"/>
                <a:cs typeface="Arial"/>
              </a:rPr>
              <a:t>Capacitación</a:t>
            </a:r>
            <a:r>
              <a:rPr sz="2800" b="1" spc="10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continua</a:t>
            </a:r>
            <a:r>
              <a:rPr sz="2800" b="1" spc="1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del</a:t>
            </a:r>
            <a:r>
              <a:rPr sz="2800" b="1" spc="1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personal</a:t>
            </a:r>
            <a:r>
              <a:rPr sz="2800" b="1" spc="1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de	</a:t>
            </a:r>
            <a:r>
              <a:rPr sz="2800" b="1" spc="-5" dirty="0">
                <a:latin typeface="Arial"/>
                <a:cs typeface="Arial"/>
              </a:rPr>
              <a:t>Facturación</a:t>
            </a:r>
            <a:r>
              <a:rPr sz="2800" b="1" spc="-6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de </a:t>
            </a:r>
            <a:r>
              <a:rPr sz="2800" b="1" spc="-76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trato</a:t>
            </a:r>
            <a:r>
              <a:rPr sz="2800" b="1" spc="10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humanizado</a:t>
            </a:r>
            <a:r>
              <a:rPr sz="2800" b="1" spc="1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a</a:t>
            </a:r>
            <a:r>
              <a:rPr sz="2800" b="1" spc="1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los</a:t>
            </a:r>
            <a:r>
              <a:rPr sz="2800" b="1" spc="1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usuarios</a:t>
            </a:r>
            <a:r>
              <a:rPr sz="2800" b="1" spc="1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en</a:t>
            </a:r>
            <a:r>
              <a:rPr sz="2800" b="1" spc="1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Ventanilla,</a:t>
            </a:r>
            <a:r>
              <a:rPr sz="2800" b="1" spc="1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y	de </a:t>
            </a:r>
            <a:r>
              <a:rPr sz="2800" b="1" spc="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atención preferencial.</a:t>
            </a:r>
            <a:endParaRPr sz="2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193807" y="7130929"/>
            <a:ext cx="6697980" cy="29781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17400"/>
              </a:lnSpc>
              <a:spcBef>
                <a:spcPts val="95"/>
              </a:spcBef>
              <a:tabLst>
                <a:tab pos="2620010" algn="l"/>
                <a:tab pos="2714625" algn="l"/>
              </a:tabLst>
            </a:pPr>
            <a:r>
              <a:rPr sz="3300" b="1" spc="10" dirty="0">
                <a:latin typeface="Arial"/>
                <a:cs typeface="Arial"/>
              </a:rPr>
              <a:t>Capacitación continua del </a:t>
            </a:r>
            <a:r>
              <a:rPr sz="3300" b="1" spc="15" dirty="0">
                <a:latin typeface="Arial"/>
                <a:cs typeface="Arial"/>
              </a:rPr>
              <a:t> </a:t>
            </a:r>
            <a:r>
              <a:rPr sz="3300" b="1" spc="10" dirty="0">
                <a:latin typeface="Arial"/>
                <a:cs typeface="Arial"/>
              </a:rPr>
              <a:t>personal</a:t>
            </a:r>
            <a:r>
              <a:rPr sz="3300" b="1" spc="5" dirty="0">
                <a:latin typeface="Arial"/>
                <a:cs typeface="Arial"/>
              </a:rPr>
              <a:t> </a:t>
            </a:r>
            <a:r>
              <a:rPr sz="3300" b="1" spc="15" dirty="0">
                <a:latin typeface="Arial"/>
                <a:cs typeface="Arial"/>
              </a:rPr>
              <a:t>de	</a:t>
            </a:r>
            <a:r>
              <a:rPr sz="3300" b="1" spc="10" dirty="0">
                <a:latin typeface="Arial"/>
                <a:cs typeface="Arial"/>
              </a:rPr>
              <a:t>Facturación</a:t>
            </a:r>
            <a:r>
              <a:rPr sz="3300" b="1" spc="-25" dirty="0">
                <a:latin typeface="Arial"/>
                <a:cs typeface="Arial"/>
              </a:rPr>
              <a:t> </a:t>
            </a:r>
            <a:r>
              <a:rPr sz="3300" b="1" spc="15" dirty="0">
                <a:latin typeface="Arial"/>
                <a:cs typeface="Arial"/>
              </a:rPr>
              <a:t>de</a:t>
            </a:r>
            <a:r>
              <a:rPr sz="3300" b="1" spc="-30" dirty="0">
                <a:latin typeface="Arial"/>
                <a:cs typeface="Arial"/>
              </a:rPr>
              <a:t> </a:t>
            </a:r>
            <a:r>
              <a:rPr sz="3300" b="1" spc="5" dirty="0">
                <a:latin typeface="Arial"/>
                <a:cs typeface="Arial"/>
              </a:rPr>
              <a:t>trato </a:t>
            </a:r>
            <a:r>
              <a:rPr sz="3300" b="1" spc="-900" dirty="0">
                <a:latin typeface="Arial"/>
                <a:cs typeface="Arial"/>
              </a:rPr>
              <a:t> </a:t>
            </a:r>
            <a:r>
              <a:rPr sz="3300" b="1" spc="10" dirty="0">
                <a:latin typeface="Arial"/>
                <a:cs typeface="Arial"/>
              </a:rPr>
              <a:t>humanizado </a:t>
            </a:r>
            <a:r>
              <a:rPr sz="3300" b="1" spc="15" dirty="0">
                <a:latin typeface="Arial"/>
                <a:cs typeface="Arial"/>
              </a:rPr>
              <a:t>a </a:t>
            </a:r>
            <a:r>
              <a:rPr sz="3300" b="1" spc="10" dirty="0">
                <a:latin typeface="Arial"/>
                <a:cs typeface="Arial"/>
              </a:rPr>
              <a:t>los usuarios </a:t>
            </a:r>
            <a:r>
              <a:rPr sz="3300" b="1" spc="15" dirty="0">
                <a:latin typeface="Arial"/>
                <a:cs typeface="Arial"/>
              </a:rPr>
              <a:t>en </a:t>
            </a:r>
            <a:r>
              <a:rPr sz="3300" b="1" spc="20" dirty="0">
                <a:latin typeface="Arial"/>
                <a:cs typeface="Arial"/>
              </a:rPr>
              <a:t> </a:t>
            </a:r>
            <a:r>
              <a:rPr sz="3300" b="1" spc="5" dirty="0">
                <a:latin typeface="Arial"/>
                <a:cs typeface="Arial"/>
              </a:rPr>
              <a:t>Ventanilla,</a:t>
            </a:r>
            <a:r>
              <a:rPr sz="3300" b="1" spc="25" dirty="0">
                <a:latin typeface="Arial"/>
                <a:cs typeface="Arial"/>
              </a:rPr>
              <a:t> </a:t>
            </a:r>
            <a:r>
              <a:rPr sz="3300" b="1" spc="15" dirty="0">
                <a:latin typeface="Arial"/>
                <a:cs typeface="Arial"/>
              </a:rPr>
              <a:t>y		de </a:t>
            </a:r>
            <a:r>
              <a:rPr sz="3300" b="1" spc="10" dirty="0">
                <a:latin typeface="Arial"/>
                <a:cs typeface="Arial"/>
              </a:rPr>
              <a:t>atención </a:t>
            </a:r>
            <a:r>
              <a:rPr sz="3300" b="1" spc="15" dirty="0">
                <a:latin typeface="Arial"/>
                <a:cs typeface="Arial"/>
              </a:rPr>
              <a:t> </a:t>
            </a:r>
            <a:r>
              <a:rPr sz="3300" b="1" spc="5" dirty="0">
                <a:latin typeface="Arial"/>
                <a:cs typeface="Arial"/>
              </a:rPr>
              <a:t>preferencial.</a:t>
            </a:r>
            <a:endParaRPr sz="33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03881" y="7451816"/>
            <a:ext cx="6021070" cy="2349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7300"/>
              </a:lnSpc>
              <a:spcBef>
                <a:spcPts val="95"/>
              </a:spcBef>
            </a:pPr>
            <a:r>
              <a:rPr sz="3250" b="1" spc="5" dirty="0">
                <a:latin typeface="Arial"/>
                <a:cs typeface="Arial"/>
              </a:rPr>
              <a:t>La </a:t>
            </a:r>
            <a:r>
              <a:rPr sz="3250" b="1" dirty="0">
                <a:latin typeface="Arial"/>
                <a:cs typeface="Arial"/>
              </a:rPr>
              <a:t>facturación </a:t>
            </a:r>
            <a:r>
              <a:rPr sz="3250" b="1" spc="5" dirty="0">
                <a:latin typeface="Arial"/>
                <a:cs typeface="Arial"/>
              </a:rPr>
              <a:t>de los </a:t>
            </a:r>
            <a:r>
              <a:rPr sz="3250" b="1" dirty="0">
                <a:latin typeface="Arial"/>
                <a:cs typeface="Arial"/>
              </a:rPr>
              <a:t>usuarios </a:t>
            </a:r>
            <a:r>
              <a:rPr sz="3250" b="1" spc="-890" dirty="0">
                <a:latin typeface="Arial"/>
                <a:cs typeface="Arial"/>
              </a:rPr>
              <a:t> </a:t>
            </a:r>
            <a:r>
              <a:rPr sz="3250" b="1" spc="5" dirty="0">
                <a:latin typeface="Arial"/>
                <a:cs typeface="Arial"/>
              </a:rPr>
              <a:t>por bloques para </a:t>
            </a:r>
            <a:r>
              <a:rPr sz="3250" b="1" spc="10" dirty="0">
                <a:latin typeface="Arial"/>
                <a:cs typeface="Arial"/>
              </a:rPr>
              <a:t> </a:t>
            </a:r>
            <a:r>
              <a:rPr sz="3250" b="1" dirty="0">
                <a:latin typeface="Arial"/>
                <a:cs typeface="Arial"/>
              </a:rPr>
              <a:t>descongestionar la sala </a:t>
            </a:r>
            <a:r>
              <a:rPr sz="3250" b="1" spc="5" dirty="0">
                <a:latin typeface="Arial"/>
                <a:cs typeface="Arial"/>
              </a:rPr>
              <a:t>de </a:t>
            </a:r>
            <a:r>
              <a:rPr sz="3250" b="1" spc="10" dirty="0">
                <a:latin typeface="Arial"/>
                <a:cs typeface="Arial"/>
              </a:rPr>
              <a:t> </a:t>
            </a:r>
            <a:r>
              <a:rPr sz="3250" b="1" spc="5" dirty="0">
                <a:latin typeface="Arial"/>
                <a:cs typeface="Arial"/>
              </a:rPr>
              <a:t>espera</a:t>
            </a:r>
            <a:endParaRPr sz="32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98301" y="2572546"/>
            <a:ext cx="4275455" cy="153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6199"/>
              </a:lnSpc>
              <a:spcBef>
                <a:spcPts val="100"/>
              </a:spcBef>
            </a:pPr>
            <a:r>
              <a:rPr sz="2850" b="1" spc="-10" dirty="0">
                <a:latin typeface="Arial"/>
                <a:cs typeface="Arial"/>
              </a:rPr>
              <a:t>Acompañamiento en las </a:t>
            </a:r>
            <a:r>
              <a:rPr sz="2850" b="1" spc="-5" dirty="0">
                <a:latin typeface="Arial"/>
                <a:cs typeface="Arial"/>
              </a:rPr>
              <a:t> </a:t>
            </a:r>
            <a:r>
              <a:rPr sz="2850" b="1" spc="-10" dirty="0">
                <a:latin typeface="Arial"/>
                <a:cs typeface="Arial"/>
              </a:rPr>
              <a:t>aperturas de buzones de </a:t>
            </a:r>
            <a:r>
              <a:rPr sz="2850" b="1" spc="-780" dirty="0">
                <a:latin typeface="Arial"/>
                <a:cs typeface="Arial"/>
              </a:rPr>
              <a:t> </a:t>
            </a:r>
            <a:r>
              <a:rPr sz="2850" b="1" spc="-10" dirty="0">
                <a:latin typeface="Arial"/>
                <a:cs typeface="Arial"/>
              </a:rPr>
              <a:t>sugerencias</a:t>
            </a:r>
            <a:r>
              <a:rPr sz="2850" b="1" spc="-15" dirty="0">
                <a:latin typeface="Arial"/>
                <a:cs typeface="Arial"/>
              </a:rPr>
              <a:t> </a:t>
            </a:r>
            <a:r>
              <a:rPr sz="2850" b="1" spc="-10" dirty="0">
                <a:latin typeface="Arial"/>
                <a:cs typeface="Arial"/>
              </a:rPr>
              <a:t>PQRS.</a:t>
            </a:r>
            <a:endParaRPr sz="2850">
              <a:latin typeface="Arial"/>
              <a:cs typeface="Arial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8191" y="8582116"/>
            <a:ext cx="3762375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72664" y="2851463"/>
            <a:ext cx="13382624" cy="715327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34915" y="845746"/>
            <a:ext cx="16018510" cy="1588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20915" marR="5080" indent="-7308850">
              <a:lnSpc>
                <a:spcPct val="116599"/>
              </a:lnSpc>
              <a:spcBef>
                <a:spcPts val="100"/>
              </a:spcBef>
            </a:pPr>
            <a:r>
              <a:rPr sz="4400" b="0" spc="340" dirty="0">
                <a:solidFill>
                  <a:srgbClr val="051C3C"/>
                </a:solidFill>
                <a:latin typeface="Arial MT"/>
                <a:cs typeface="Arial MT"/>
              </a:rPr>
              <a:t>Comparativo</a:t>
            </a:r>
            <a:r>
              <a:rPr sz="4400" b="0" spc="90" dirty="0">
                <a:solidFill>
                  <a:srgbClr val="051C3C"/>
                </a:solidFill>
                <a:latin typeface="Arial MT"/>
                <a:cs typeface="Arial MT"/>
              </a:rPr>
              <a:t> </a:t>
            </a:r>
            <a:r>
              <a:rPr sz="4400" b="0" spc="260" dirty="0">
                <a:solidFill>
                  <a:srgbClr val="051C3C"/>
                </a:solidFill>
                <a:latin typeface="Arial MT"/>
                <a:cs typeface="Arial MT"/>
              </a:rPr>
              <a:t>satisfacción</a:t>
            </a:r>
            <a:r>
              <a:rPr sz="4400" b="0" spc="90" dirty="0">
                <a:solidFill>
                  <a:srgbClr val="051C3C"/>
                </a:solidFill>
                <a:latin typeface="Arial MT"/>
                <a:cs typeface="Arial MT"/>
              </a:rPr>
              <a:t> </a:t>
            </a:r>
            <a:r>
              <a:rPr sz="4400" b="0" spc="335" dirty="0">
                <a:solidFill>
                  <a:srgbClr val="051C3C"/>
                </a:solidFill>
                <a:latin typeface="Arial MT"/>
                <a:cs typeface="Arial MT"/>
              </a:rPr>
              <a:t>del</a:t>
            </a:r>
            <a:r>
              <a:rPr sz="4400" b="0" spc="90" dirty="0">
                <a:solidFill>
                  <a:srgbClr val="051C3C"/>
                </a:solidFill>
                <a:latin typeface="Arial MT"/>
                <a:cs typeface="Arial MT"/>
              </a:rPr>
              <a:t> </a:t>
            </a:r>
            <a:r>
              <a:rPr sz="4400" b="0" spc="150" dirty="0">
                <a:solidFill>
                  <a:srgbClr val="051C3C"/>
                </a:solidFill>
                <a:latin typeface="Arial MT"/>
                <a:cs typeface="Arial MT"/>
              </a:rPr>
              <a:t>usuario</a:t>
            </a:r>
            <a:r>
              <a:rPr sz="4400" b="0" spc="90" dirty="0">
                <a:solidFill>
                  <a:srgbClr val="051C3C"/>
                </a:solidFill>
                <a:latin typeface="Arial MT"/>
                <a:cs typeface="Arial MT"/>
              </a:rPr>
              <a:t> </a:t>
            </a:r>
            <a:r>
              <a:rPr sz="4400" b="0" spc="320" dirty="0">
                <a:solidFill>
                  <a:srgbClr val="051C3C"/>
                </a:solidFill>
                <a:latin typeface="Arial MT"/>
                <a:cs typeface="Arial MT"/>
              </a:rPr>
              <a:t>vigencia</a:t>
            </a:r>
            <a:r>
              <a:rPr sz="4400" b="0" spc="95" dirty="0">
                <a:solidFill>
                  <a:srgbClr val="051C3C"/>
                </a:solidFill>
                <a:latin typeface="Arial MT"/>
                <a:cs typeface="Arial MT"/>
              </a:rPr>
              <a:t> </a:t>
            </a:r>
            <a:r>
              <a:rPr sz="4400" b="0" spc="315" dirty="0">
                <a:solidFill>
                  <a:srgbClr val="051C3C"/>
                </a:solidFill>
                <a:latin typeface="Arial MT"/>
                <a:cs typeface="Arial MT"/>
              </a:rPr>
              <a:t>año</a:t>
            </a:r>
            <a:r>
              <a:rPr sz="4400" b="0" spc="90" dirty="0">
                <a:solidFill>
                  <a:srgbClr val="051C3C"/>
                </a:solidFill>
                <a:latin typeface="Arial MT"/>
                <a:cs typeface="Arial MT"/>
              </a:rPr>
              <a:t> </a:t>
            </a:r>
            <a:r>
              <a:rPr sz="4400" b="0" spc="45" dirty="0">
                <a:solidFill>
                  <a:srgbClr val="051C3C"/>
                </a:solidFill>
                <a:latin typeface="Arial MT"/>
                <a:cs typeface="Arial MT"/>
              </a:rPr>
              <a:t>2021</a:t>
            </a:r>
            <a:r>
              <a:rPr sz="4400" b="0" spc="90" dirty="0">
                <a:solidFill>
                  <a:srgbClr val="051C3C"/>
                </a:solidFill>
                <a:latin typeface="Arial MT"/>
                <a:cs typeface="Arial MT"/>
              </a:rPr>
              <a:t> </a:t>
            </a:r>
            <a:r>
              <a:rPr sz="4400" b="0" spc="165" dirty="0">
                <a:solidFill>
                  <a:srgbClr val="051C3C"/>
                </a:solidFill>
                <a:latin typeface="Arial MT"/>
                <a:cs typeface="Arial MT"/>
              </a:rPr>
              <a:t>y </a:t>
            </a:r>
            <a:r>
              <a:rPr sz="4400" b="0" spc="-1205" dirty="0">
                <a:solidFill>
                  <a:srgbClr val="051C3C"/>
                </a:solidFill>
                <a:latin typeface="Arial MT"/>
                <a:cs typeface="Arial MT"/>
              </a:rPr>
              <a:t> </a:t>
            </a:r>
            <a:r>
              <a:rPr sz="4400" b="0" spc="254" dirty="0">
                <a:solidFill>
                  <a:srgbClr val="051C3C"/>
                </a:solidFill>
                <a:latin typeface="Arial MT"/>
                <a:cs typeface="Arial MT"/>
              </a:rPr>
              <a:t>2022</a:t>
            </a:r>
            <a:endParaRPr sz="4400">
              <a:latin typeface="Arial MT"/>
              <a:cs typeface="Arial M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2200" y="8343900"/>
            <a:ext cx="3762375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758911" y="3815010"/>
            <a:ext cx="6529705" cy="6472555"/>
            <a:chOff x="11758911" y="3815010"/>
            <a:chExt cx="6529705" cy="6472555"/>
          </a:xfrm>
        </p:grpSpPr>
        <p:sp>
          <p:nvSpPr>
            <p:cNvPr id="3" name="object 3"/>
            <p:cNvSpPr/>
            <p:nvPr/>
          </p:nvSpPr>
          <p:spPr>
            <a:xfrm>
              <a:off x="11758911" y="3815010"/>
              <a:ext cx="6529705" cy="6472555"/>
            </a:xfrm>
            <a:custGeom>
              <a:avLst/>
              <a:gdLst/>
              <a:ahLst/>
              <a:cxnLst/>
              <a:rect l="l" t="t" r="r" b="b"/>
              <a:pathLst>
                <a:path w="6529705" h="6472555">
                  <a:moveTo>
                    <a:pt x="119169" y="5317568"/>
                  </a:moveTo>
                  <a:lnTo>
                    <a:pt x="107052" y="5270670"/>
                  </a:lnTo>
                  <a:lnTo>
                    <a:pt x="95628" y="5223869"/>
                  </a:lnTo>
                  <a:lnTo>
                    <a:pt x="84865" y="5177059"/>
                  </a:lnTo>
                  <a:lnTo>
                    <a:pt x="74758" y="5130244"/>
                  </a:lnTo>
                  <a:lnTo>
                    <a:pt x="65305" y="5083429"/>
                  </a:lnTo>
                  <a:lnTo>
                    <a:pt x="56503" y="5036619"/>
                  </a:lnTo>
                  <a:lnTo>
                    <a:pt x="48350" y="4989819"/>
                  </a:lnTo>
                  <a:lnTo>
                    <a:pt x="40841" y="4943035"/>
                  </a:lnTo>
                  <a:lnTo>
                    <a:pt x="33975" y="4896271"/>
                  </a:lnTo>
                  <a:lnTo>
                    <a:pt x="27748" y="4849532"/>
                  </a:lnTo>
                  <a:lnTo>
                    <a:pt x="22158" y="4802823"/>
                  </a:lnTo>
                  <a:lnTo>
                    <a:pt x="17201" y="4756149"/>
                  </a:lnTo>
                  <a:lnTo>
                    <a:pt x="12875" y="4709516"/>
                  </a:lnTo>
                  <a:lnTo>
                    <a:pt x="9177" y="4662928"/>
                  </a:lnTo>
                  <a:lnTo>
                    <a:pt x="6104" y="4616391"/>
                  </a:lnTo>
                  <a:lnTo>
                    <a:pt x="3652" y="4569909"/>
                  </a:lnTo>
                  <a:lnTo>
                    <a:pt x="1819" y="4523487"/>
                  </a:lnTo>
                  <a:lnTo>
                    <a:pt x="603" y="4477131"/>
                  </a:lnTo>
                  <a:lnTo>
                    <a:pt x="0" y="4430845"/>
                  </a:lnTo>
                  <a:lnTo>
                    <a:pt x="6" y="4384635"/>
                  </a:lnTo>
                  <a:lnTo>
                    <a:pt x="620" y="4338505"/>
                  </a:lnTo>
                  <a:lnTo>
                    <a:pt x="1839" y="4292461"/>
                  </a:lnTo>
                  <a:lnTo>
                    <a:pt x="3659" y="4246507"/>
                  </a:lnTo>
                  <a:lnTo>
                    <a:pt x="6078" y="4200649"/>
                  </a:lnTo>
                  <a:lnTo>
                    <a:pt x="9092" y="4154891"/>
                  </a:lnTo>
                  <a:lnTo>
                    <a:pt x="12699" y="4109240"/>
                  </a:lnTo>
                  <a:lnTo>
                    <a:pt x="16896" y="4063698"/>
                  </a:lnTo>
                  <a:lnTo>
                    <a:pt x="21680" y="4018273"/>
                  </a:lnTo>
                  <a:lnTo>
                    <a:pt x="27047" y="3972968"/>
                  </a:lnTo>
                  <a:lnTo>
                    <a:pt x="32996" y="3927788"/>
                  </a:lnTo>
                  <a:lnTo>
                    <a:pt x="39523" y="3882740"/>
                  </a:lnTo>
                  <a:lnTo>
                    <a:pt x="46625" y="3837827"/>
                  </a:lnTo>
                  <a:lnTo>
                    <a:pt x="54300" y="3793055"/>
                  </a:lnTo>
                  <a:lnTo>
                    <a:pt x="62544" y="3748429"/>
                  </a:lnTo>
                  <a:lnTo>
                    <a:pt x="71354" y="3703954"/>
                  </a:lnTo>
                  <a:lnTo>
                    <a:pt x="80728" y="3659634"/>
                  </a:lnTo>
                  <a:lnTo>
                    <a:pt x="90663" y="3615476"/>
                  </a:lnTo>
                  <a:lnTo>
                    <a:pt x="101155" y="3571483"/>
                  </a:lnTo>
                  <a:lnTo>
                    <a:pt x="112203" y="3527661"/>
                  </a:lnTo>
                  <a:lnTo>
                    <a:pt x="123802" y="3484015"/>
                  </a:lnTo>
                  <a:lnTo>
                    <a:pt x="135950" y="3440550"/>
                  </a:lnTo>
                  <a:lnTo>
                    <a:pt x="148644" y="3397272"/>
                  </a:lnTo>
                  <a:lnTo>
                    <a:pt x="161882" y="3354184"/>
                  </a:lnTo>
                  <a:lnTo>
                    <a:pt x="175659" y="3311292"/>
                  </a:lnTo>
                  <a:lnTo>
                    <a:pt x="189974" y="3268601"/>
                  </a:lnTo>
                  <a:lnTo>
                    <a:pt x="204824" y="3226116"/>
                  </a:lnTo>
                  <a:lnTo>
                    <a:pt x="220205" y="3183843"/>
                  </a:lnTo>
                  <a:lnTo>
                    <a:pt x="236114" y="3141785"/>
                  </a:lnTo>
                  <a:lnTo>
                    <a:pt x="252550" y="3099949"/>
                  </a:lnTo>
                  <a:lnTo>
                    <a:pt x="269508" y="3058339"/>
                  </a:lnTo>
                  <a:lnTo>
                    <a:pt x="286986" y="3016960"/>
                  </a:lnTo>
                  <a:lnTo>
                    <a:pt x="304980" y="2975817"/>
                  </a:lnTo>
                  <a:lnTo>
                    <a:pt x="323489" y="2934916"/>
                  </a:lnTo>
                  <a:lnTo>
                    <a:pt x="342509" y="2894261"/>
                  </a:lnTo>
                  <a:lnTo>
                    <a:pt x="362037" y="2853857"/>
                  </a:lnTo>
                  <a:lnTo>
                    <a:pt x="382070" y="2813709"/>
                  </a:lnTo>
                  <a:lnTo>
                    <a:pt x="402606" y="2773823"/>
                  </a:lnTo>
                  <a:lnTo>
                    <a:pt x="423641" y="2734203"/>
                  </a:lnTo>
                  <a:lnTo>
                    <a:pt x="445173" y="2694855"/>
                  </a:lnTo>
                  <a:lnTo>
                    <a:pt x="467198" y="2655782"/>
                  </a:lnTo>
                  <a:lnTo>
                    <a:pt x="489714" y="2616992"/>
                  </a:lnTo>
                  <a:lnTo>
                    <a:pt x="512718" y="2578488"/>
                  </a:lnTo>
                  <a:lnTo>
                    <a:pt x="536206" y="2540275"/>
                  </a:lnTo>
                  <a:lnTo>
                    <a:pt x="560177" y="2502359"/>
                  </a:lnTo>
                  <a:lnTo>
                    <a:pt x="584626" y="2464744"/>
                  </a:lnTo>
                  <a:lnTo>
                    <a:pt x="609552" y="2427436"/>
                  </a:lnTo>
                  <a:lnTo>
                    <a:pt x="634951" y="2390439"/>
                  </a:lnTo>
                  <a:lnTo>
                    <a:pt x="660820" y="2353759"/>
                  </a:lnTo>
                  <a:lnTo>
                    <a:pt x="687156" y="2317401"/>
                  </a:lnTo>
                  <a:lnTo>
                    <a:pt x="713957" y="2281369"/>
                  </a:lnTo>
                  <a:lnTo>
                    <a:pt x="741220" y="2245669"/>
                  </a:lnTo>
                  <a:lnTo>
                    <a:pt x="768941" y="2210306"/>
                  </a:lnTo>
                  <a:lnTo>
                    <a:pt x="797118" y="2175284"/>
                  </a:lnTo>
                  <a:lnTo>
                    <a:pt x="825747" y="2140609"/>
                  </a:lnTo>
                  <a:lnTo>
                    <a:pt x="854827" y="2106286"/>
                  </a:lnTo>
                  <a:lnTo>
                    <a:pt x="884353" y="2072320"/>
                  </a:lnTo>
                  <a:lnTo>
                    <a:pt x="914323" y="2038715"/>
                  </a:lnTo>
                  <a:lnTo>
                    <a:pt x="944735" y="2005477"/>
                  </a:lnTo>
                  <a:lnTo>
                    <a:pt x="975585" y="1972611"/>
                  </a:lnTo>
                  <a:lnTo>
                    <a:pt x="1006870" y="1940122"/>
                  </a:lnTo>
                  <a:lnTo>
                    <a:pt x="1038587" y="1908015"/>
                  </a:lnTo>
                  <a:lnTo>
                    <a:pt x="1070734" y="1876295"/>
                  </a:lnTo>
                  <a:lnTo>
                    <a:pt x="1103307" y="1844967"/>
                  </a:lnTo>
                  <a:lnTo>
                    <a:pt x="1136304" y="1814036"/>
                  </a:lnTo>
                  <a:lnTo>
                    <a:pt x="1169722" y="1783506"/>
                  </a:lnTo>
                  <a:lnTo>
                    <a:pt x="1203557" y="1753384"/>
                  </a:lnTo>
                  <a:lnTo>
                    <a:pt x="1237808" y="1723674"/>
                  </a:lnTo>
                  <a:lnTo>
                    <a:pt x="1272470" y="1694381"/>
                  </a:lnTo>
                  <a:lnTo>
                    <a:pt x="1307542" y="1665509"/>
                  </a:lnTo>
                  <a:lnTo>
                    <a:pt x="1343019" y="1637065"/>
                  </a:lnTo>
                  <a:lnTo>
                    <a:pt x="1378900" y="1609054"/>
                  </a:lnTo>
                  <a:lnTo>
                    <a:pt x="1415181" y="1581479"/>
                  </a:lnTo>
                  <a:lnTo>
                    <a:pt x="1451859" y="1554346"/>
                  </a:lnTo>
                  <a:lnTo>
                    <a:pt x="1488932" y="1527661"/>
                  </a:lnTo>
                  <a:lnTo>
                    <a:pt x="1526397" y="1501428"/>
                  </a:lnTo>
                  <a:lnTo>
                    <a:pt x="1564250" y="1475652"/>
                  </a:lnTo>
                  <a:lnTo>
                    <a:pt x="1602489" y="1450338"/>
                  </a:lnTo>
                  <a:lnTo>
                    <a:pt x="1641110" y="1425492"/>
                  </a:lnTo>
                  <a:lnTo>
                    <a:pt x="1680112" y="1401118"/>
                  </a:lnTo>
                  <a:lnTo>
                    <a:pt x="1719490" y="1377221"/>
                  </a:lnTo>
                  <a:lnTo>
                    <a:pt x="1759243" y="1353807"/>
                  </a:lnTo>
                  <a:lnTo>
                    <a:pt x="1799366" y="1330880"/>
                  </a:lnTo>
                  <a:lnTo>
                    <a:pt x="1839858" y="1308446"/>
                  </a:lnTo>
                  <a:lnTo>
                    <a:pt x="1880716" y="1286509"/>
                  </a:lnTo>
                  <a:lnTo>
                    <a:pt x="1921935" y="1265074"/>
                  </a:lnTo>
                  <a:lnTo>
                    <a:pt x="1963514" y="1244147"/>
                  </a:lnTo>
                  <a:lnTo>
                    <a:pt x="2005450" y="1223732"/>
                  </a:lnTo>
                  <a:lnTo>
                    <a:pt x="2047739" y="1203835"/>
                  </a:lnTo>
                  <a:lnTo>
                    <a:pt x="2090379" y="1184461"/>
                  </a:lnTo>
                  <a:lnTo>
                    <a:pt x="2133367" y="1165614"/>
                  </a:lnTo>
                  <a:lnTo>
                    <a:pt x="2176700" y="1147299"/>
                  </a:lnTo>
                  <a:lnTo>
                    <a:pt x="2220375" y="1129523"/>
                  </a:lnTo>
                  <a:lnTo>
                    <a:pt x="2264388" y="1112288"/>
                  </a:lnTo>
                  <a:lnTo>
                    <a:pt x="2308738" y="1095602"/>
                  </a:lnTo>
                  <a:lnTo>
                    <a:pt x="2353421" y="1079468"/>
                  </a:lnTo>
                  <a:lnTo>
                    <a:pt x="2398435" y="1063892"/>
                  </a:lnTo>
                  <a:lnTo>
                    <a:pt x="2443776" y="1048879"/>
                  </a:lnTo>
                  <a:lnTo>
                    <a:pt x="2489441" y="1034433"/>
                  </a:lnTo>
                  <a:lnTo>
                    <a:pt x="2535428" y="1020560"/>
                  </a:lnTo>
                  <a:lnTo>
                    <a:pt x="2581734" y="1007266"/>
                  </a:lnTo>
                  <a:lnTo>
                    <a:pt x="2628355" y="994553"/>
                  </a:lnTo>
                  <a:lnTo>
                    <a:pt x="2679582" y="981352"/>
                  </a:lnTo>
                  <a:lnTo>
                    <a:pt x="2730820" y="968942"/>
                  </a:lnTo>
                  <a:lnTo>
                    <a:pt x="2782065" y="957320"/>
                  </a:lnTo>
                  <a:lnTo>
                    <a:pt x="2833309" y="946482"/>
                  </a:lnTo>
                  <a:lnTo>
                    <a:pt x="2884548" y="936425"/>
                  </a:lnTo>
                  <a:lnTo>
                    <a:pt x="2935774" y="927145"/>
                  </a:lnTo>
                  <a:lnTo>
                    <a:pt x="2986981" y="918639"/>
                  </a:lnTo>
                  <a:lnTo>
                    <a:pt x="3038162" y="910904"/>
                  </a:lnTo>
                  <a:lnTo>
                    <a:pt x="3089313" y="903936"/>
                  </a:lnTo>
                  <a:lnTo>
                    <a:pt x="3140426" y="897732"/>
                  </a:lnTo>
                  <a:lnTo>
                    <a:pt x="3191495" y="892289"/>
                  </a:lnTo>
                  <a:lnTo>
                    <a:pt x="3242514" y="887602"/>
                  </a:lnTo>
                  <a:lnTo>
                    <a:pt x="3293477" y="883669"/>
                  </a:lnTo>
                  <a:lnTo>
                    <a:pt x="3344378" y="880487"/>
                  </a:lnTo>
                  <a:lnTo>
                    <a:pt x="3395209" y="878051"/>
                  </a:lnTo>
                  <a:lnTo>
                    <a:pt x="3445966" y="876359"/>
                  </a:lnTo>
                  <a:lnTo>
                    <a:pt x="3496641" y="875406"/>
                  </a:lnTo>
                  <a:lnTo>
                    <a:pt x="3547229" y="875191"/>
                  </a:lnTo>
                  <a:lnTo>
                    <a:pt x="3597723" y="875708"/>
                  </a:lnTo>
                  <a:lnTo>
                    <a:pt x="3648118" y="876956"/>
                  </a:lnTo>
                  <a:lnTo>
                    <a:pt x="3698405" y="878929"/>
                  </a:lnTo>
                  <a:lnTo>
                    <a:pt x="3748581" y="881626"/>
                  </a:lnTo>
                  <a:lnTo>
                    <a:pt x="3798638" y="885043"/>
                  </a:lnTo>
                  <a:lnTo>
                    <a:pt x="3848569" y="889175"/>
                  </a:lnTo>
                  <a:lnTo>
                    <a:pt x="3898370" y="894021"/>
                  </a:lnTo>
                  <a:lnTo>
                    <a:pt x="3948033" y="899576"/>
                  </a:lnTo>
                  <a:lnTo>
                    <a:pt x="3997552" y="905837"/>
                  </a:lnTo>
                  <a:lnTo>
                    <a:pt x="4046922" y="912800"/>
                  </a:lnTo>
                  <a:lnTo>
                    <a:pt x="4096135" y="920463"/>
                  </a:lnTo>
                  <a:lnTo>
                    <a:pt x="4145186" y="928821"/>
                  </a:lnTo>
                  <a:lnTo>
                    <a:pt x="4194068" y="937872"/>
                  </a:lnTo>
                  <a:lnTo>
                    <a:pt x="4242775" y="947612"/>
                  </a:lnTo>
                  <a:lnTo>
                    <a:pt x="4291301" y="958038"/>
                  </a:lnTo>
                  <a:lnTo>
                    <a:pt x="4339640" y="969146"/>
                  </a:lnTo>
                  <a:lnTo>
                    <a:pt x="4387785" y="980932"/>
                  </a:lnTo>
                  <a:lnTo>
                    <a:pt x="4435730" y="993394"/>
                  </a:lnTo>
                  <a:lnTo>
                    <a:pt x="4471180" y="958792"/>
                  </a:lnTo>
                  <a:lnTo>
                    <a:pt x="4507138" y="924677"/>
                  </a:lnTo>
                  <a:lnTo>
                    <a:pt x="4543602" y="891055"/>
                  </a:lnTo>
                  <a:lnTo>
                    <a:pt x="4580567" y="857933"/>
                  </a:lnTo>
                  <a:lnTo>
                    <a:pt x="4618029" y="825316"/>
                  </a:lnTo>
                  <a:lnTo>
                    <a:pt x="4655984" y="793211"/>
                  </a:lnTo>
                  <a:lnTo>
                    <a:pt x="4694430" y="761623"/>
                  </a:lnTo>
                  <a:lnTo>
                    <a:pt x="4733361" y="730559"/>
                  </a:lnTo>
                  <a:lnTo>
                    <a:pt x="4772776" y="700024"/>
                  </a:lnTo>
                  <a:lnTo>
                    <a:pt x="4812668" y="670026"/>
                  </a:lnTo>
                  <a:lnTo>
                    <a:pt x="4853036" y="640569"/>
                  </a:lnTo>
                  <a:lnTo>
                    <a:pt x="4893875" y="611659"/>
                  </a:lnTo>
                  <a:lnTo>
                    <a:pt x="4935182" y="583304"/>
                  </a:lnTo>
                  <a:lnTo>
                    <a:pt x="4976952" y="555509"/>
                  </a:lnTo>
                  <a:lnTo>
                    <a:pt x="5019183" y="528279"/>
                  </a:lnTo>
                  <a:lnTo>
                    <a:pt x="5061869" y="501622"/>
                  </a:lnTo>
                  <a:lnTo>
                    <a:pt x="5105008" y="475543"/>
                  </a:lnTo>
                  <a:lnTo>
                    <a:pt x="5148597" y="450048"/>
                  </a:lnTo>
                  <a:lnTo>
                    <a:pt x="5192630" y="425143"/>
                  </a:lnTo>
                  <a:lnTo>
                    <a:pt x="5237104" y="400834"/>
                  </a:lnTo>
                  <a:lnTo>
                    <a:pt x="5282016" y="377127"/>
                  </a:lnTo>
                  <a:lnTo>
                    <a:pt x="5327362" y="354029"/>
                  </a:lnTo>
                  <a:lnTo>
                    <a:pt x="5373138" y="331545"/>
                  </a:lnTo>
                  <a:lnTo>
                    <a:pt x="5419341" y="309682"/>
                  </a:lnTo>
                  <a:lnTo>
                    <a:pt x="5465966" y="288445"/>
                  </a:lnTo>
                  <a:lnTo>
                    <a:pt x="5513011" y="267841"/>
                  </a:lnTo>
                  <a:lnTo>
                    <a:pt x="5560470" y="247875"/>
                  </a:lnTo>
                  <a:lnTo>
                    <a:pt x="5608341" y="228554"/>
                  </a:lnTo>
                  <a:lnTo>
                    <a:pt x="5656620" y="209883"/>
                  </a:lnTo>
                  <a:lnTo>
                    <a:pt x="5705302" y="191869"/>
                  </a:lnTo>
                  <a:lnTo>
                    <a:pt x="5754385" y="174518"/>
                  </a:lnTo>
                  <a:lnTo>
                    <a:pt x="5803865" y="157836"/>
                  </a:lnTo>
                  <a:lnTo>
                    <a:pt x="5853737" y="141829"/>
                  </a:lnTo>
                  <a:lnTo>
                    <a:pt x="5903998" y="126503"/>
                  </a:lnTo>
                  <a:lnTo>
                    <a:pt x="5954645" y="111864"/>
                  </a:lnTo>
                  <a:lnTo>
                    <a:pt x="6005674" y="97917"/>
                  </a:lnTo>
                  <a:lnTo>
                    <a:pt x="6052461" y="85831"/>
                  </a:lnTo>
                  <a:lnTo>
                    <a:pt x="6099263" y="74407"/>
                  </a:lnTo>
                  <a:lnTo>
                    <a:pt x="6146076" y="63642"/>
                  </a:lnTo>
                  <a:lnTo>
                    <a:pt x="6192893" y="53535"/>
                  </a:lnTo>
                  <a:lnTo>
                    <a:pt x="6239710" y="44081"/>
                  </a:lnTo>
                  <a:lnTo>
                    <a:pt x="6286521" y="35279"/>
                  </a:lnTo>
                  <a:lnTo>
                    <a:pt x="6333323" y="27125"/>
                  </a:lnTo>
                  <a:lnTo>
                    <a:pt x="6380110" y="19615"/>
                  </a:lnTo>
                  <a:lnTo>
                    <a:pt x="6426876" y="12749"/>
                  </a:lnTo>
                  <a:lnTo>
                    <a:pt x="6473617" y="6521"/>
                  </a:lnTo>
                  <a:lnTo>
                    <a:pt x="6520327" y="930"/>
                  </a:lnTo>
                  <a:lnTo>
                    <a:pt x="6529089" y="0"/>
                  </a:lnTo>
                  <a:lnTo>
                    <a:pt x="6529089" y="6471989"/>
                  </a:lnTo>
                  <a:lnTo>
                    <a:pt x="663158" y="6471989"/>
                  </a:lnTo>
                  <a:lnTo>
                    <a:pt x="652241" y="6456824"/>
                  </a:lnTo>
                  <a:lnTo>
                    <a:pt x="626008" y="6419361"/>
                  </a:lnTo>
                  <a:lnTo>
                    <a:pt x="600232" y="6381510"/>
                  </a:lnTo>
                  <a:lnTo>
                    <a:pt x="574918" y="6343273"/>
                  </a:lnTo>
                  <a:lnTo>
                    <a:pt x="550072" y="6304654"/>
                  </a:lnTo>
                  <a:lnTo>
                    <a:pt x="525697" y="6265654"/>
                  </a:lnTo>
                  <a:lnTo>
                    <a:pt x="501801" y="6226278"/>
                  </a:lnTo>
                  <a:lnTo>
                    <a:pt x="478386" y="6186527"/>
                  </a:lnTo>
                  <a:lnTo>
                    <a:pt x="455460" y="6146406"/>
                  </a:lnTo>
                  <a:lnTo>
                    <a:pt x="433025" y="6105916"/>
                  </a:lnTo>
                  <a:lnTo>
                    <a:pt x="411088" y="6065060"/>
                  </a:lnTo>
                  <a:lnTo>
                    <a:pt x="389654" y="6023843"/>
                  </a:lnTo>
                  <a:lnTo>
                    <a:pt x="368727" y="5982266"/>
                  </a:lnTo>
                  <a:lnTo>
                    <a:pt x="348312" y="5940332"/>
                  </a:lnTo>
                  <a:lnTo>
                    <a:pt x="328415" y="5898045"/>
                  </a:lnTo>
                  <a:lnTo>
                    <a:pt x="309041" y="5855407"/>
                  </a:lnTo>
                  <a:lnTo>
                    <a:pt x="290194" y="5812421"/>
                  </a:lnTo>
                  <a:lnTo>
                    <a:pt x="271880" y="5769090"/>
                  </a:lnTo>
                  <a:lnTo>
                    <a:pt x="254103" y="5725418"/>
                  </a:lnTo>
                  <a:lnTo>
                    <a:pt x="236870" y="5681406"/>
                  </a:lnTo>
                  <a:lnTo>
                    <a:pt x="220183" y="5637058"/>
                  </a:lnTo>
                  <a:lnTo>
                    <a:pt x="204050" y="5592377"/>
                  </a:lnTo>
                  <a:lnTo>
                    <a:pt x="188474" y="5547365"/>
                  </a:lnTo>
                  <a:lnTo>
                    <a:pt x="173461" y="5502026"/>
                  </a:lnTo>
                  <a:lnTo>
                    <a:pt x="159016" y="5456363"/>
                  </a:lnTo>
                  <a:lnTo>
                    <a:pt x="145144" y="5410378"/>
                  </a:lnTo>
                  <a:lnTo>
                    <a:pt x="131849" y="5364074"/>
                  </a:lnTo>
                  <a:lnTo>
                    <a:pt x="119169" y="5317568"/>
                  </a:lnTo>
                  <a:close/>
                </a:path>
              </a:pathLst>
            </a:custGeom>
            <a:solidFill>
              <a:srgbClr val="4B48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58911" y="3815010"/>
              <a:ext cx="6529089" cy="6471989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53800" y="346078"/>
            <a:ext cx="6781799" cy="1871230"/>
          </a:xfrm>
          <a:prstGeom prst="rect">
            <a:avLst/>
          </a:prstGeom>
        </p:spPr>
      </p:pic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1355000623"/>
              </p:ext>
            </p:extLst>
          </p:nvPr>
        </p:nvGraphicFramePr>
        <p:xfrm>
          <a:off x="1016000" y="844553"/>
          <a:ext cx="7626350" cy="1784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387603" y="3453220"/>
            <a:ext cx="10581640" cy="49568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-635" algn="ctr">
              <a:lnSpc>
                <a:spcPct val="115999"/>
              </a:lnSpc>
              <a:spcBef>
                <a:spcPts val="95"/>
              </a:spcBef>
            </a:pPr>
            <a:r>
              <a:rPr sz="4650" spc="100" dirty="0">
                <a:solidFill>
                  <a:srgbClr val="051C3C"/>
                </a:solidFill>
                <a:latin typeface="Verdana"/>
                <a:cs typeface="Verdana"/>
              </a:rPr>
              <a:t>El </a:t>
            </a:r>
            <a:r>
              <a:rPr sz="4650" spc="-5" dirty="0">
                <a:solidFill>
                  <a:srgbClr val="051C3C"/>
                </a:solidFill>
                <a:latin typeface="Verdana"/>
                <a:cs typeface="Verdana"/>
              </a:rPr>
              <a:t>área </a:t>
            </a:r>
            <a:r>
              <a:rPr sz="4650" spc="180" dirty="0">
                <a:solidFill>
                  <a:srgbClr val="051C3C"/>
                </a:solidFill>
                <a:latin typeface="Verdana"/>
                <a:cs typeface="Verdana"/>
              </a:rPr>
              <a:t>de </a:t>
            </a:r>
            <a:r>
              <a:rPr sz="4650" spc="120" dirty="0">
                <a:solidFill>
                  <a:srgbClr val="051C3C"/>
                </a:solidFill>
                <a:latin typeface="Verdana"/>
                <a:cs typeface="Verdana"/>
              </a:rPr>
              <a:t>Jurídica </a:t>
            </a:r>
            <a:r>
              <a:rPr sz="4650" spc="180" dirty="0">
                <a:solidFill>
                  <a:srgbClr val="051C3C"/>
                </a:solidFill>
                <a:latin typeface="Verdana"/>
                <a:cs typeface="Verdana"/>
              </a:rPr>
              <a:t>de </a:t>
            </a:r>
            <a:r>
              <a:rPr sz="4650" spc="5" dirty="0">
                <a:solidFill>
                  <a:srgbClr val="051C3C"/>
                </a:solidFill>
                <a:latin typeface="Verdana"/>
                <a:cs typeface="Verdana"/>
              </a:rPr>
              <a:t>la </a:t>
            </a:r>
            <a:r>
              <a:rPr sz="4650" spc="-240" dirty="0">
                <a:solidFill>
                  <a:srgbClr val="051C3C"/>
                </a:solidFill>
                <a:latin typeface="Verdana"/>
                <a:cs typeface="Verdana"/>
              </a:rPr>
              <a:t>E.S.E </a:t>
            </a:r>
            <a:r>
              <a:rPr sz="4650" spc="-23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4650" spc="285" dirty="0">
                <a:solidFill>
                  <a:srgbClr val="051C3C"/>
                </a:solidFill>
                <a:latin typeface="Verdana"/>
                <a:cs typeface="Verdana"/>
              </a:rPr>
              <a:t>H</a:t>
            </a:r>
            <a:r>
              <a:rPr sz="4650" spc="130" dirty="0">
                <a:solidFill>
                  <a:srgbClr val="051C3C"/>
                </a:solidFill>
                <a:latin typeface="Verdana"/>
                <a:cs typeface="Verdana"/>
              </a:rPr>
              <a:t>o</a:t>
            </a:r>
            <a:r>
              <a:rPr sz="4650" spc="-95" dirty="0">
                <a:solidFill>
                  <a:srgbClr val="051C3C"/>
                </a:solidFill>
                <a:latin typeface="Verdana"/>
                <a:cs typeface="Verdana"/>
              </a:rPr>
              <a:t>s</a:t>
            </a:r>
            <a:r>
              <a:rPr sz="4650" spc="275" dirty="0">
                <a:solidFill>
                  <a:srgbClr val="051C3C"/>
                </a:solidFill>
                <a:latin typeface="Verdana"/>
                <a:cs typeface="Verdana"/>
              </a:rPr>
              <a:t>p</a:t>
            </a:r>
            <a:r>
              <a:rPr sz="4650" spc="20" dirty="0">
                <a:solidFill>
                  <a:srgbClr val="051C3C"/>
                </a:solidFill>
                <a:latin typeface="Verdana"/>
                <a:cs typeface="Verdana"/>
              </a:rPr>
              <a:t>i</a:t>
            </a:r>
            <a:r>
              <a:rPr sz="4650" spc="90" dirty="0">
                <a:solidFill>
                  <a:srgbClr val="051C3C"/>
                </a:solidFill>
                <a:latin typeface="Verdana"/>
                <a:cs typeface="Verdana"/>
              </a:rPr>
              <a:t>t</a:t>
            </a:r>
            <a:r>
              <a:rPr sz="4650" spc="-10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4650" spc="25" dirty="0">
                <a:solidFill>
                  <a:srgbClr val="051C3C"/>
                </a:solidFill>
                <a:latin typeface="Verdana"/>
                <a:cs typeface="Verdana"/>
              </a:rPr>
              <a:t>l</a:t>
            </a:r>
            <a:r>
              <a:rPr sz="4650" spc="-38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4650" spc="-290" dirty="0">
                <a:solidFill>
                  <a:srgbClr val="051C3C"/>
                </a:solidFill>
                <a:latin typeface="Verdana"/>
                <a:cs typeface="Verdana"/>
              </a:rPr>
              <a:t>S</a:t>
            </a:r>
            <a:r>
              <a:rPr sz="4650" spc="-10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4650" spc="229" dirty="0">
                <a:solidFill>
                  <a:srgbClr val="051C3C"/>
                </a:solidFill>
                <a:latin typeface="Verdana"/>
                <a:cs typeface="Verdana"/>
              </a:rPr>
              <a:t>n</a:t>
            </a:r>
            <a:r>
              <a:rPr sz="4650" spc="-38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4650" spc="135" dirty="0">
                <a:solidFill>
                  <a:srgbClr val="051C3C"/>
                </a:solidFill>
                <a:latin typeface="Verdana"/>
                <a:cs typeface="Verdana"/>
              </a:rPr>
              <a:t>V</a:t>
            </a:r>
            <a:r>
              <a:rPr sz="4650" spc="20" dirty="0">
                <a:solidFill>
                  <a:srgbClr val="051C3C"/>
                </a:solidFill>
                <a:latin typeface="Verdana"/>
                <a:cs typeface="Verdana"/>
              </a:rPr>
              <a:t>i</a:t>
            </a:r>
            <a:r>
              <a:rPr sz="4650" spc="235" dirty="0">
                <a:solidFill>
                  <a:srgbClr val="051C3C"/>
                </a:solidFill>
                <a:latin typeface="Verdana"/>
                <a:cs typeface="Verdana"/>
              </a:rPr>
              <a:t>c</a:t>
            </a:r>
            <a:r>
              <a:rPr sz="4650" spc="75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4650" spc="225" dirty="0">
                <a:solidFill>
                  <a:srgbClr val="051C3C"/>
                </a:solidFill>
                <a:latin typeface="Verdana"/>
                <a:cs typeface="Verdana"/>
              </a:rPr>
              <a:t>n</a:t>
            </a:r>
            <a:r>
              <a:rPr sz="4650" spc="90" dirty="0">
                <a:solidFill>
                  <a:srgbClr val="051C3C"/>
                </a:solidFill>
                <a:latin typeface="Verdana"/>
                <a:cs typeface="Verdana"/>
              </a:rPr>
              <a:t>t</a:t>
            </a:r>
            <a:r>
              <a:rPr sz="4650" spc="8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4650" spc="-38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4650" spc="275" dirty="0">
                <a:solidFill>
                  <a:srgbClr val="051C3C"/>
                </a:solidFill>
                <a:latin typeface="Verdana"/>
                <a:cs typeface="Verdana"/>
              </a:rPr>
              <a:t>d</a:t>
            </a:r>
            <a:r>
              <a:rPr sz="4650" spc="8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4650" spc="-38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4650" spc="555" dirty="0">
                <a:solidFill>
                  <a:srgbClr val="051C3C"/>
                </a:solidFill>
                <a:latin typeface="Verdana"/>
                <a:cs typeface="Verdana"/>
              </a:rPr>
              <a:t>P</a:t>
            </a:r>
            <a:r>
              <a:rPr sz="4650" spc="-10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4650" spc="210" dirty="0">
                <a:solidFill>
                  <a:srgbClr val="051C3C"/>
                </a:solidFill>
                <a:latin typeface="Verdana"/>
                <a:cs typeface="Verdana"/>
              </a:rPr>
              <a:t>u</a:t>
            </a:r>
            <a:r>
              <a:rPr sz="4650" spc="30" dirty="0">
                <a:solidFill>
                  <a:srgbClr val="051C3C"/>
                </a:solidFill>
                <a:latin typeface="Verdana"/>
                <a:cs typeface="Verdana"/>
              </a:rPr>
              <a:t>l  </a:t>
            </a:r>
            <a:r>
              <a:rPr sz="4650" spc="100" dirty="0">
                <a:solidFill>
                  <a:srgbClr val="051C3C"/>
                </a:solidFill>
                <a:latin typeface="Verdana"/>
                <a:cs typeface="Verdana"/>
              </a:rPr>
              <a:t>informa </a:t>
            </a:r>
            <a:r>
              <a:rPr sz="4650" spc="190" dirty="0">
                <a:solidFill>
                  <a:srgbClr val="051C3C"/>
                </a:solidFill>
                <a:latin typeface="Verdana"/>
                <a:cs typeface="Verdana"/>
              </a:rPr>
              <a:t>que </a:t>
            </a:r>
            <a:r>
              <a:rPr sz="4650" spc="45" dirty="0">
                <a:solidFill>
                  <a:srgbClr val="051C3C"/>
                </a:solidFill>
                <a:latin typeface="Verdana"/>
                <a:cs typeface="Verdana"/>
              </a:rPr>
              <a:t>para </a:t>
            </a:r>
            <a:r>
              <a:rPr sz="4650" spc="5" dirty="0">
                <a:solidFill>
                  <a:srgbClr val="051C3C"/>
                </a:solidFill>
                <a:latin typeface="Verdana"/>
                <a:cs typeface="Verdana"/>
              </a:rPr>
              <a:t>la </a:t>
            </a:r>
            <a:r>
              <a:rPr sz="4650" spc="90" dirty="0">
                <a:solidFill>
                  <a:srgbClr val="051C3C"/>
                </a:solidFill>
                <a:latin typeface="Verdana"/>
                <a:cs typeface="Verdana"/>
              </a:rPr>
              <a:t>vigencia </a:t>
            </a:r>
            <a:r>
              <a:rPr sz="4650" spc="-175" dirty="0">
                <a:solidFill>
                  <a:srgbClr val="051C3C"/>
                </a:solidFill>
                <a:latin typeface="Verdana"/>
                <a:cs typeface="Verdana"/>
              </a:rPr>
              <a:t>2022 </a:t>
            </a:r>
            <a:r>
              <a:rPr sz="4650" spc="-162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4650" spc="180" dirty="0">
                <a:solidFill>
                  <a:srgbClr val="051C3C"/>
                </a:solidFill>
                <a:latin typeface="Verdana"/>
                <a:cs typeface="Verdana"/>
              </a:rPr>
              <a:t>no</a:t>
            </a:r>
            <a:r>
              <a:rPr sz="4650" spc="-38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4650" spc="210" dirty="0">
                <a:solidFill>
                  <a:srgbClr val="051C3C"/>
                </a:solidFill>
                <a:latin typeface="Verdana"/>
                <a:cs typeface="Verdana"/>
              </a:rPr>
              <a:t>hubo</a:t>
            </a:r>
            <a:r>
              <a:rPr sz="4650" spc="-38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4650" spc="220" dirty="0">
                <a:solidFill>
                  <a:srgbClr val="051C3C"/>
                </a:solidFill>
                <a:latin typeface="Verdana"/>
                <a:cs typeface="Verdana"/>
              </a:rPr>
              <a:t>un</a:t>
            </a:r>
            <a:r>
              <a:rPr sz="4650" spc="-38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4650" spc="10" dirty="0">
                <a:solidFill>
                  <a:srgbClr val="051C3C"/>
                </a:solidFill>
                <a:latin typeface="Verdana"/>
                <a:cs typeface="Verdana"/>
              </a:rPr>
              <a:t>fallos</a:t>
            </a:r>
            <a:r>
              <a:rPr sz="4650" spc="-38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4650" spc="180" dirty="0">
                <a:solidFill>
                  <a:srgbClr val="051C3C"/>
                </a:solidFill>
                <a:latin typeface="Verdana"/>
                <a:cs typeface="Verdana"/>
              </a:rPr>
              <a:t>de</a:t>
            </a:r>
            <a:r>
              <a:rPr sz="4650" spc="-38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4650" spc="55" dirty="0">
                <a:solidFill>
                  <a:srgbClr val="051C3C"/>
                </a:solidFill>
                <a:latin typeface="Verdana"/>
                <a:cs typeface="Verdana"/>
              </a:rPr>
              <a:t>tutelas</a:t>
            </a:r>
            <a:r>
              <a:rPr sz="4650" spc="-38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4650" spc="-5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4650" spc="-38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4650" spc="-20" dirty="0">
                <a:solidFill>
                  <a:srgbClr val="051C3C"/>
                </a:solidFill>
                <a:latin typeface="Verdana"/>
                <a:cs typeface="Verdana"/>
              </a:rPr>
              <a:t>favor </a:t>
            </a:r>
            <a:r>
              <a:rPr sz="4650" spc="-162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4650" spc="180" dirty="0">
                <a:solidFill>
                  <a:srgbClr val="051C3C"/>
                </a:solidFill>
                <a:latin typeface="Verdana"/>
                <a:cs typeface="Verdana"/>
              </a:rPr>
              <a:t>de </a:t>
            </a:r>
            <a:r>
              <a:rPr sz="4650" spc="20" dirty="0">
                <a:solidFill>
                  <a:srgbClr val="051C3C"/>
                </a:solidFill>
                <a:latin typeface="Verdana"/>
                <a:cs typeface="Verdana"/>
              </a:rPr>
              <a:t>los </a:t>
            </a:r>
            <a:r>
              <a:rPr sz="4650" spc="35" dirty="0">
                <a:solidFill>
                  <a:srgbClr val="051C3C"/>
                </a:solidFill>
                <a:latin typeface="Verdana"/>
                <a:cs typeface="Verdana"/>
              </a:rPr>
              <a:t>usuarios </a:t>
            </a:r>
            <a:r>
              <a:rPr sz="4650" spc="155" dirty="0">
                <a:solidFill>
                  <a:srgbClr val="051C3C"/>
                </a:solidFill>
                <a:latin typeface="Verdana"/>
                <a:cs typeface="Verdana"/>
              </a:rPr>
              <a:t>en </a:t>
            </a:r>
            <a:r>
              <a:rPr sz="4650" spc="80" dirty="0">
                <a:solidFill>
                  <a:srgbClr val="051C3C"/>
                </a:solidFill>
                <a:latin typeface="Verdana"/>
                <a:cs typeface="Verdana"/>
              </a:rPr>
              <a:t>relación </a:t>
            </a:r>
            <a:r>
              <a:rPr sz="4650" spc="200" dirty="0">
                <a:solidFill>
                  <a:srgbClr val="051C3C"/>
                </a:solidFill>
                <a:latin typeface="Verdana"/>
                <a:cs typeface="Verdana"/>
              </a:rPr>
              <a:t>con </a:t>
            </a:r>
            <a:r>
              <a:rPr sz="4650" spc="5" dirty="0">
                <a:solidFill>
                  <a:srgbClr val="051C3C"/>
                </a:solidFill>
                <a:latin typeface="Verdana"/>
                <a:cs typeface="Verdana"/>
              </a:rPr>
              <a:t>la </a:t>
            </a:r>
            <a:r>
              <a:rPr sz="4650" spc="1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4650" spc="90" dirty="0">
                <a:solidFill>
                  <a:srgbClr val="051C3C"/>
                </a:solidFill>
                <a:latin typeface="Verdana"/>
                <a:cs typeface="Verdana"/>
              </a:rPr>
              <a:t>prestación</a:t>
            </a:r>
            <a:r>
              <a:rPr sz="4650" spc="-39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4650" spc="180" dirty="0">
                <a:solidFill>
                  <a:srgbClr val="051C3C"/>
                </a:solidFill>
                <a:latin typeface="Verdana"/>
                <a:cs typeface="Verdana"/>
              </a:rPr>
              <a:t>de</a:t>
            </a:r>
            <a:r>
              <a:rPr sz="4650" spc="-39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4650" spc="5" dirty="0">
                <a:solidFill>
                  <a:srgbClr val="051C3C"/>
                </a:solidFill>
                <a:latin typeface="Verdana"/>
                <a:cs typeface="Verdana"/>
              </a:rPr>
              <a:t>servicios</a:t>
            </a:r>
            <a:r>
              <a:rPr sz="4650" spc="-38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4650" spc="180" dirty="0">
                <a:solidFill>
                  <a:srgbClr val="051C3C"/>
                </a:solidFill>
                <a:latin typeface="Verdana"/>
                <a:cs typeface="Verdana"/>
              </a:rPr>
              <a:t>de</a:t>
            </a:r>
            <a:r>
              <a:rPr sz="4650" spc="-39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4650" spc="-40" dirty="0">
                <a:solidFill>
                  <a:srgbClr val="051C3C"/>
                </a:solidFill>
                <a:latin typeface="Verdana"/>
                <a:cs typeface="Verdana"/>
              </a:rPr>
              <a:t>salud.</a:t>
            </a:r>
            <a:endParaRPr sz="465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46389" y="3716146"/>
            <a:ext cx="999490" cy="763270"/>
          </a:xfrm>
          <a:custGeom>
            <a:avLst/>
            <a:gdLst/>
            <a:ahLst/>
            <a:cxnLst/>
            <a:rect l="l" t="t" r="r" b="b"/>
            <a:pathLst>
              <a:path w="999489" h="763270">
                <a:moveTo>
                  <a:pt x="317369" y="762875"/>
                </a:moveTo>
                <a:lnTo>
                  <a:pt x="0" y="445271"/>
                </a:lnTo>
                <a:lnTo>
                  <a:pt x="80407" y="364803"/>
                </a:lnTo>
                <a:lnTo>
                  <a:pt x="317369" y="601940"/>
                </a:lnTo>
                <a:lnTo>
                  <a:pt x="918864" y="0"/>
                </a:lnTo>
                <a:lnTo>
                  <a:pt x="999272" y="80467"/>
                </a:lnTo>
                <a:lnTo>
                  <a:pt x="317369" y="762875"/>
                </a:lnTo>
                <a:close/>
              </a:path>
            </a:pathLst>
          </a:custGeom>
          <a:solidFill>
            <a:srgbClr val="4ADE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045694" y="3716146"/>
            <a:ext cx="999490" cy="763270"/>
          </a:xfrm>
          <a:custGeom>
            <a:avLst/>
            <a:gdLst/>
            <a:ahLst/>
            <a:cxnLst/>
            <a:rect l="l" t="t" r="r" b="b"/>
            <a:pathLst>
              <a:path w="999490" h="763270">
                <a:moveTo>
                  <a:pt x="317369" y="762875"/>
                </a:moveTo>
                <a:lnTo>
                  <a:pt x="0" y="445271"/>
                </a:lnTo>
                <a:lnTo>
                  <a:pt x="80407" y="364803"/>
                </a:lnTo>
                <a:lnTo>
                  <a:pt x="317369" y="601940"/>
                </a:lnTo>
                <a:lnTo>
                  <a:pt x="918864" y="0"/>
                </a:lnTo>
                <a:lnTo>
                  <a:pt x="999272" y="80467"/>
                </a:lnTo>
                <a:lnTo>
                  <a:pt x="317369" y="762875"/>
                </a:lnTo>
                <a:close/>
              </a:path>
            </a:pathLst>
          </a:custGeom>
          <a:solidFill>
            <a:srgbClr val="4ADED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86390" y="0"/>
            <a:ext cx="9401536" cy="315524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16000" y="844550"/>
            <a:ext cx="469138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0" spc="440" dirty="0">
                <a:solidFill>
                  <a:srgbClr val="051C3C"/>
                </a:solidFill>
                <a:latin typeface="Calibri"/>
                <a:cs typeface="Calibri"/>
              </a:rPr>
              <a:t>procesos</a:t>
            </a:r>
            <a:endParaRPr sz="9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6651" y="4915136"/>
            <a:ext cx="5420360" cy="1797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5700"/>
              </a:lnSpc>
              <a:spcBef>
                <a:spcPts val="100"/>
              </a:spcBef>
            </a:pPr>
            <a:r>
              <a:rPr sz="3350" spc="114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3350" spc="155" dirty="0">
                <a:solidFill>
                  <a:srgbClr val="051C3C"/>
                </a:solidFill>
                <a:latin typeface="Verdana"/>
                <a:cs typeface="Verdana"/>
              </a:rPr>
              <a:t>n</a:t>
            </a:r>
            <a:r>
              <a:rPr sz="3350" spc="-28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3350" spc="55" dirty="0">
                <a:solidFill>
                  <a:srgbClr val="051C3C"/>
                </a:solidFill>
                <a:latin typeface="Verdana"/>
                <a:cs typeface="Verdana"/>
              </a:rPr>
              <a:t>t</a:t>
            </a:r>
            <a:r>
              <a:rPr sz="3350" spc="80" dirty="0">
                <a:solidFill>
                  <a:srgbClr val="051C3C"/>
                </a:solidFill>
                <a:latin typeface="Verdana"/>
                <a:cs typeface="Verdana"/>
              </a:rPr>
              <a:t>o</a:t>
            </a:r>
            <a:r>
              <a:rPr sz="3350" spc="55" dirty="0">
                <a:solidFill>
                  <a:srgbClr val="051C3C"/>
                </a:solidFill>
                <a:latin typeface="Verdana"/>
                <a:cs typeface="Verdana"/>
              </a:rPr>
              <a:t>t</a:t>
            </a:r>
            <a:r>
              <a:rPr sz="3350" spc="-20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3350" spc="10" dirty="0">
                <a:solidFill>
                  <a:srgbClr val="051C3C"/>
                </a:solidFill>
                <a:latin typeface="Verdana"/>
                <a:cs typeface="Verdana"/>
              </a:rPr>
              <a:t>l</a:t>
            </a:r>
            <a:r>
              <a:rPr sz="3350" spc="-28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3350" spc="-80" dirty="0">
                <a:solidFill>
                  <a:srgbClr val="051C3C"/>
                </a:solidFill>
                <a:latin typeface="Verdana"/>
                <a:cs typeface="Verdana"/>
              </a:rPr>
              <a:t>s</a:t>
            </a:r>
            <a:r>
              <a:rPr sz="3350" spc="45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3350" spc="-28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3350" spc="185" dirty="0">
                <a:solidFill>
                  <a:srgbClr val="051C3C"/>
                </a:solidFill>
                <a:latin typeface="Verdana"/>
                <a:cs typeface="Verdana"/>
              </a:rPr>
              <a:t>p</a:t>
            </a:r>
            <a:r>
              <a:rPr sz="3350" spc="-65" dirty="0">
                <a:solidFill>
                  <a:srgbClr val="051C3C"/>
                </a:solidFill>
                <a:latin typeface="Verdana"/>
                <a:cs typeface="Verdana"/>
              </a:rPr>
              <a:t>r</a:t>
            </a:r>
            <a:r>
              <a:rPr sz="3350" spc="4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3350" spc="-80" dirty="0">
                <a:solidFill>
                  <a:srgbClr val="051C3C"/>
                </a:solidFill>
                <a:latin typeface="Verdana"/>
                <a:cs typeface="Verdana"/>
              </a:rPr>
              <a:t>s</a:t>
            </a:r>
            <a:r>
              <a:rPr sz="3350" spc="4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3350" spc="150" dirty="0">
                <a:solidFill>
                  <a:srgbClr val="051C3C"/>
                </a:solidFill>
                <a:latin typeface="Verdana"/>
                <a:cs typeface="Verdana"/>
              </a:rPr>
              <a:t>n</a:t>
            </a:r>
            <a:r>
              <a:rPr sz="3350" spc="55" dirty="0">
                <a:solidFill>
                  <a:srgbClr val="051C3C"/>
                </a:solidFill>
                <a:latin typeface="Verdana"/>
                <a:cs typeface="Verdana"/>
              </a:rPr>
              <a:t>t</a:t>
            </a:r>
            <a:r>
              <a:rPr sz="3350" spc="-20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3350" spc="-65" dirty="0">
                <a:solidFill>
                  <a:srgbClr val="051C3C"/>
                </a:solidFill>
                <a:latin typeface="Verdana"/>
                <a:cs typeface="Verdana"/>
              </a:rPr>
              <a:t>r</a:t>
            </a:r>
            <a:r>
              <a:rPr sz="3350" spc="80" dirty="0">
                <a:solidFill>
                  <a:srgbClr val="051C3C"/>
                </a:solidFill>
                <a:latin typeface="Verdana"/>
                <a:cs typeface="Verdana"/>
              </a:rPr>
              <a:t>o</a:t>
            </a:r>
            <a:r>
              <a:rPr sz="3350" spc="155" dirty="0">
                <a:solidFill>
                  <a:srgbClr val="051C3C"/>
                </a:solidFill>
                <a:latin typeface="Verdana"/>
                <a:cs typeface="Verdana"/>
              </a:rPr>
              <a:t>n</a:t>
            </a:r>
            <a:r>
              <a:rPr sz="3350" spc="-28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3350" spc="-95" dirty="0">
                <a:solidFill>
                  <a:srgbClr val="051C3C"/>
                </a:solidFill>
                <a:latin typeface="Verdana"/>
                <a:cs typeface="Verdana"/>
              </a:rPr>
              <a:t>7  </a:t>
            </a:r>
            <a:r>
              <a:rPr sz="3350" spc="90" dirty="0">
                <a:solidFill>
                  <a:srgbClr val="051C3C"/>
                </a:solidFill>
                <a:latin typeface="Verdana"/>
                <a:cs typeface="Verdana"/>
              </a:rPr>
              <a:t>demandas </a:t>
            </a:r>
            <a:r>
              <a:rPr sz="3350" spc="45" dirty="0">
                <a:solidFill>
                  <a:srgbClr val="051C3C"/>
                </a:solidFill>
                <a:latin typeface="Verdana"/>
                <a:cs typeface="Verdana"/>
              </a:rPr>
              <a:t>notificadas </a:t>
            </a:r>
            <a:r>
              <a:rPr sz="3350" spc="-114" dirty="0">
                <a:solidFill>
                  <a:srgbClr val="051C3C"/>
                </a:solidFill>
                <a:latin typeface="Verdana"/>
                <a:cs typeface="Verdana"/>
              </a:rPr>
              <a:t>y </a:t>
            </a:r>
            <a:r>
              <a:rPr sz="3350" spc="-11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3350" spc="155" dirty="0">
                <a:solidFill>
                  <a:srgbClr val="051C3C"/>
                </a:solidFill>
                <a:latin typeface="Verdana"/>
                <a:cs typeface="Verdana"/>
              </a:rPr>
              <a:t>c</a:t>
            </a:r>
            <a:r>
              <a:rPr sz="3350" spc="80" dirty="0">
                <a:solidFill>
                  <a:srgbClr val="051C3C"/>
                </a:solidFill>
                <a:latin typeface="Verdana"/>
                <a:cs typeface="Verdana"/>
              </a:rPr>
              <a:t>o</a:t>
            </a:r>
            <a:r>
              <a:rPr sz="3350" spc="150" dirty="0">
                <a:solidFill>
                  <a:srgbClr val="051C3C"/>
                </a:solidFill>
                <a:latin typeface="Verdana"/>
                <a:cs typeface="Verdana"/>
              </a:rPr>
              <a:t>n</a:t>
            </a:r>
            <a:r>
              <a:rPr sz="3350" spc="55" dirty="0">
                <a:solidFill>
                  <a:srgbClr val="051C3C"/>
                </a:solidFill>
                <a:latin typeface="Verdana"/>
                <a:cs typeface="Verdana"/>
              </a:rPr>
              <a:t>t</a:t>
            </a:r>
            <a:r>
              <a:rPr sz="3350" spc="4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3350" spc="-80" dirty="0">
                <a:solidFill>
                  <a:srgbClr val="051C3C"/>
                </a:solidFill>
                <a:latin typeface="Verdana"/>
                <a:cs typeface="Verdana"/>
              </a:rPr>
              <a:t>s</a:t>
            </a:r>
            <a:r>
              <a:rPr sz="3350" spc="55" dirty="0">
                <a:solidFill>
                  <a:srgbClr val="051C3C"/>
                </a:solidFill>
                <a:latin typeface="Verdana"/>
                <a:cs typeface="Verdana"/>
              </a:rPr>
              <a:t>t</a:t>
            </a:r>
            <a:r>
              <a:rPr sz="3350" spc="-20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3350" spc="185" dirty="0">
                <a:solidFill>
                  <a:srgbClr val="051C3C"/>
                </a:solidFill>
                <a:latin typeface="Verdana"/>
                <a:cs typeface="Verdana"/>
              </a:rPr>
              <a:t>d</a:t>
            </a:r>
            <a:r>
              <a:rPr sz="3350" spc="-20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3350" spc="-75" dirty="0">
                <a:solidFill>
                  <a:srgbClr val="051C3C"/>
                </a:solidFill>
                <a:latin typeface="Verdana"/>
                <a:cs typeface="Verdana"/>
              </a:rPr>
              <a:t>s</a:t>
            </a:r>
            <a:r>
              <a:rPr sz="3350" spc="-28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3350" spc="4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3350" spc="155" dirty="0">
                <a:solidFill>
                  <a:srgbClr val="051C3C"/>
                </a:solidFill>
                <a:latin typeface="Verdana"/>
                <a:cs typeface="Verdana"/>
              </a:rPr>
              <a:t>n</a:t>
            </a:r>
            <a:r>
              <a:rPr sz="3350" spc="-28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3350" spc="55" dirty="0">
                <a:solidFill>
                  <a:srgbClr val="051C3C"/>
                </a:solidFill>
                <a:latin typeface="Verdana"/>
                <a:cs typeface="Verdana"/>
              </a:rPr>
              <a:t>t</a:t>
            </a:r>
            <a:r>
              <a:rPr sz="3350" spc="4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3350" spc="-65" dirty="0">
                <a:solidFill>
                  <a:srgbClr val="051C3C"/>
                </a:solidFill>
                <a:latin typeface="Verdana"/>
                <a:cs typeface="Verdana"/>
              </a:rPr>
              <a:t>r</a:t>
            </a:r>
            <a:r>
              <a:rPr sz="3350" spc="265" dirty="0">
                <a:solidFill>
                  <a:srgbClr val="051C3C"/>
                </a:solidFill>
                <a:latin typeface="Verdana"/>
                <a:cs typeface="Verdana"/>
              </a:rPr>
              <a:t>m</a:t>
            </a:r>
            <a:r>
              <a:rPr sz="3350" spc="5" dirty="0">
                <a:solidFill>
                  <a:srgbClr val="051C3C"/>
                </a:solidFill>
                <a:latin typeface="Verdana"/>
                <a:cs typeface="Verdana"/>
              </a:rPr>
              <a:t>i</a:t>
            </a:r>
            <a:r>
              <a:rPr sz="3350" spc="150" dirty="0">
                <a:solidFill>
                  <a:srgbClr val="051C3C"/>
                </a:solidFill>
                <a:latin typeface="Verdana"/>
                <a:cs typeface="Verdana"/>
              </a:rPr>
              <a:t>n</a:t>
            </a:r>
            <a:r>
              <a:rPr sz="3350" spc="80" dirty="0">
                <a:solidFill>
                  <a:srgbClr val="051C3C"/>
                </a:solidFill>
                <a:latin typeface="Verdana"/>
                <a:cs typeface="Verdana"/>
              </a:rPr>
              <a:t>o</a:t>
            </a:r>
            <a:r>
              <a:rPr sz="3350" spc="-765" dirty="0">
                <a:solidFill>
                  <a:srgbClr val="051C3C"/>
                </a:solidFill>
                <a:latin typeface="Verdana"/>
                <a:cs typeface="Verdana"/>
              </a:rPr>
              <a:t>:</a:t>
            </a:r>
            <a:endParaRPr sz="335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88684" y="4921167"/>
            <a:ext cx="8911590" cy="2197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88060" marR="980440" algn="ctr">
              <a:lnSpc>
                <a:spcPct val="116799"/>
              </a:lnSpc>
              <a:spcBef>
                <a:spcPts val="95"/>
              </a:spcBef>
            </a:pPr>
            <a:r>
              <a:rPr sz="3050" spc="110" dirty="0">
                <a:solidFill>
                  <a:srgbClr val="051C3C"/>
                </a:solidFill>
                <a:latin typeface="Verdana"/>
                <a:cs typeface="Verdana"/>
              </a:rPr>
              <a:t>4</a:t>
            </a:r>
            <a:r>
              <a:rPr sz="3050" spc="-254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3050" spc="90" dirty="0">
                <a:solidFill>
                  <a:srgbClr val="051C3C"/>
                </a:solidFill>
                <a:latin typeface="Verdana"/>
                <a:cs typeface="Verdana"/>
              </a:rPr>
              <a:t>medios</a:t>
            </a:r>
            <a:r>
              <a:rPr sz="3050" spc="-25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3050" spc="120" dirty="0">
                <a:solidFill>
                  <a:srgbClr val="051C3C"/>
                </a:solidFill>
                <a:latin typeface="Verdana"/>
                <a:cs typeface="Verdana"/>
              </a:rPr>
              <a:t>de</a:t>
            </a:r>
            <a:r>
              <a:rPr sz="3050" spc="-254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3050" spc="70" dirty="0">
                <a:solidFill>
                  <a:srgbClr val="051C3C"/>
                </a:solidFill>
                <a:latin typeface="Verdana"/>
                <a:cs typeface="Verdana"/>
              </a:rPr>
              <a:t>control</a:t>
            </a:r>
            <a:r>
              <a:rPr sz="3050" spc="-25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3050" spc="120" dirty="0">
                <a:solidFill>
                  <a:srgbClr val="051C3C"/>
                </a:solidFill>
                <a:latin typeface="Verdana"/>
                <a:cs typeface="Verdana"/>
              </a:rPr>
              <a:t>de</a:t>
            </a:r>
            <a:r>
              <a:rPr sz="3050" spc="-254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3050" spc="75" dirty="0">
                <a:solidFill>
                  <a:srgbClr val="051C3C"/>
                </a:solidFill>
                <a:latin typeface="Verdana"/>
                <a:cs typeface="Verdana"/>
              </a:rPr>
              <a:t>nulidades</a:t>
            </a:r>
            <a:r>
              <a:rPr sz="3050" spc="-254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3050" spc="-95" dirty="0">
                <a:solidFill>
                  <a:srgbClr val="051C3C"/>
                </a:solidFill>
                <a:latin typeface="Verdana"/>
                <a:cs typeface="Verdana"/>
              </a:rPr>
              <a:t>y </a:t>
            </a:r>
            <a:r>
              <a:rPr sz="3050" spc="-105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3050" spc="65" dirty="0">
                <a:solidFill>
                  <a:srgbClr val="051C3C"/>
                </a:solidFill>
                <a:latin typeface="Verdana"/>
                <a:cs typeface="Verdana"/>
              </a:rPr>
              <a:t>restablecimiento</a:t>
            </a:r>
            <a:r>
              <a:rPr sz="3050" spc="-254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3050" spc="85" dirty="0">
                <a:solidFill>
                  <a:srgbClr val="051C3C"/>
                </a:solidFill>
                <a:latin typeface="Verdana"/>
                <a:cs typeface="Verdana"/>
              </a:rPr>
              <a:t>del</a:t>
            </a:r>
            <a:r>
              <a:rPr sz="3050" spc="-254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3050" spc="90" dirty="0">
                <a:solidFill>
                  <a:srgbClr val="051C3C"/>
                </a:solidFill>
                <a:latin typeface="Verdana"/>
                <a:cs typeface="Verdana"/>
              </a:rPr>
              <a:t>derecho</a:t>
            </a:r>
            <a:endParaRPr sz="3050">
              <a:latin typeface="Verdana"/>
              <a:cs typeface="Verdana"/>
            </a:endParaRPr>
          </a:p>
          <a:p>
            <a:pPr marL="12700" marR="5080" algn="ctr">
              <a:lnSpc>
                <a:spcPct val="116799"/>
              </a:lnSpc>
            </a:pPr>
            <a:r>
              <a:rPr sz="3050" spc="-180" dirty="0">
                <a:solidFill>
                  <a:srgbClr val="051C3C"/>
                </a:solidFill>
                <a:latin typeface="Verdana"/>
                <a:cs typeface="Verdana"/>
              </a:rPr>
              <a:t>2</a:t>
            </a:r>
            <a:r>
              <a:rPr sz="3050" spc="-25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3050" spc="265" dirty="0">
                <a:solidFill>
                  <a:srgbClr val="051C3C"/>
                </a:solidFill>
                <a:latin typeface="Verdana"/>
                <a:cs typeface="Verdana"/>
              </a:rPr>
              <a:t>m</a:t>
            </a:r>
            <a:r>
              <a:rPr sz="3050" spc="5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3050" spc="185" dirty="0">
                <a:solidFill>
                  <a:srgbClr val="051C3C"/>
                </a:solidFill>
                <a:latin typeface="Verdana"/>
                <a:cs typeface="Verdana"/>
              </a:rPr>
              <a:t>d</a:t>
            </a:r>
            <a:r>
              <a:rPr sz="3050" spc="10" dirty="0">
                <a:solidFill>
                  <a:srgbClr val="051C3C"/>
                </a:solidFill>
                <a:latin typeface="Verdana"/>
                <a:cs typeface="Verdana"/>
              </a:rPr>
              <a:t>i</a:t>
            </a:r>
            <a:r>
              <a:rPr sz="3050" spc="90" dirty="0">
                <a:solidFill>
                  <a:srgbClr val="051C3C"/>
                </a:solidFill>
                <a:latin typeface="Verdana"/>
                <a:cs typeface="Verdana"/>
              </a:rPr>
              <a:t>o</a:t>
            </a:r>
            <a:r>
              <a:rPr sz="3050" spc="-55" dirty="0">
                <a:solidFill>
                  <a:srgbClr val="051C3C"/>
                </a:solidFill>
                <a:latin typeface="Verdana"/>
                <a:cs typeface="Verdana"/>
              </a:rPr>
              <a:t>s</a:t>
            </a:r>
            <a:r>
              <a:rPr sz="3050" spc="-25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3050" spc="185" dirty="0">
                <a:solidFill>
                  <a:srgbClr val="051C3C"/>
                </a:solidFill>
                <a:latin typeface="Verdana"/>
                <a:cs typeface="Verdana"/>
              </a:rPr>
              <a:t>d</a:t>
            </a:r>
            <a:r>
              <a:rPr sz="3050" spc="55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3050" spc="-25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3050" spc="155" dirty="0">
                <a:solidFill>
                  <a:srgbClr val="051C3C"/>
                </a:solidFill>
                <a:latin typeface="Verdana"/>
                <a:cs typeface="Verdana"/>
              </a:rPr>
              <a:t>c</a:t>
            </a:r>
            <a:r>
              <a:rPr sz="3050" spc="90" dirty="0">
                <a:solidFill>
                  <a:srgbClr val="051C3C"/>
                </a:solidFill>
                <a:latin typeface="Verdana"/>
                <a:cs typeface="Verdana"/>
              </a:rPr>
              <a:t>o</a:t>
            </a:r>
            <a:r>
              <a:rPr sz="3050" spc="150" dirty="0">
                <a:solidFill>
                  <a:srgbClr val="051C3C"/>
                </a:solidFill>
                <a:latin typeface="Verdana"/>
                <a:cs typeface="Verdana"/>
              </a:rPr>
              <a:t>n</a:t>
            </a:r>
            <a:r>
              <a:rPr sz="3050" spc="60" dirty="0">
                <a:solidFill>
                  <a:srgbClr val="051C3C"/>
                </a:solidFill>
                <a:latin typeface="Verdana"/>
                <a:cs typeface="Verdana"/>
              </a:rPr>
              <a:t>t</a:t>
            </a:r>
            <a:r>
              <a:rPr sz="3050" spc="-50" dirty="0">
                <a:solidFill>
                  <a:srgbClr val="051C3C"/>
                </a:solidFill>
                <a:latin typeface="Verdana"/>
                <a:cs typeface="Verdana"/>
              </a:rPr>
              <a:t>r</a:t>
            </a:r>
            <a:r>
              <a:rPr sz="3050" spc="90" dirty="0">
                <a:solidFill>
                  <a:srgbClr val="051C3C"/>
                </a:solidFill>
                <a:latin typeface="Verdana"/>
                <a:cs typeface="Verdana"/>
              </a:rPr>
              <a:t>o</a:t>
            </a:r>
            <a:r>
              <a:rPr sz="3050" spc="15" dirty="0">
                <a:solidFill>
                  <a:srgbClr val="051C3C"/>
                </a:solidFill>
                <a:latin typeface="Verdana"/>
                <a:cs typeface="Verdana"/>
              </a:rPr>
              <a:t>l</a:t>
            </a:r>
            <a:r>
              <a:rPr sz="3050" spc="-25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3050" spc="185" dirty="0">
                <a:solidFill>
                  <a:srgbClr val="051C3C"/>
                </a:solidFill>
                <a:latin typeface="Verdana"/>
                <a:cs typeface="Verdana"/>
              </a:rPr>
              <a:t>d</a:t>
            </a:r>
            <a:r>
              <a:rPr sz="3050" spc="55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3050" spc="-25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3050" spc="-50" dirty="0">
                <a:solidFill>
                  <a:srgbClr val="051C3C"/>
                </a:solidFill>
                <a:latin typeface="Verdana"/>
                <a:cs typeface="Verdana"/>
              </a:rPr>
              <a:t>r</a:t>
            </a:r>
            <a:r>
              <a:rPr sz="3050" spc="5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3050" spc="185" dirty="0">
                <a:solidFill>
                  <a:srgbClr val="051C3C"/>
                </a:solidFill>
                <a:latin typeface="Verdana"/>
                <a:cs typeface="Verdana"/>
              </a:rPr>
              <a:t>p</a:t>
            </a:r>
            <a:r>
              <a:rPr sz="3050" spc="-5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3050" spc="-50" dirty="0">
                <a:solidFill>
                  <a:srgbClr val="051C3C"/>
                </a:solidFill>
                <a:latin typeface="Verdana"/>
                <a:cs typeface="Verdana"/>
              </a:rPr>
              <a:t>r</a:t>
            </a:r>
            <a:r>
              <a:rPr sz="3050" spc="-5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3050" spc="155" dirty="0">
                <a:solidFill>
                  <a:srgbClr val="051C3C"/>
                </a:solidFill>
                <a:latin typeface="Verdana"/>
                <a:cs typeface="Verdana"/>
              </a:rPr>
              <a:t>c</a:t>
            </a:r>
            <a:r>
              <a:rPr sz="3050" spc="10" dirty="0">
                <a:solidFill>
                  <a:srgbClr val="051C3C"/>
                </a:solidFill>
                <a:latin typeface="Verdana"/>
                <a:cs typeface="Verdana"/>
              </a:rPr>
              <a:t>i</a:t>
            </a:r>
            <a:r>
              <a:rPr sz="3050" spc="90" dirty="0">
                <a:solidFill>
                  <a:srgbClr val="051C3C"/>
                </a:solidFill>
                <a:latin typeface="Verdana"/>
                <a:cs typeface="Verdana"/>
              </a:rPr>
              <a:t>o</a:t>
            </a:r>
            <a:r>
              <a:rPr sz="3050" spc="150" dirty="0">
                <a:solidFill>
                  <a:srgbClr val="051C3C"/>
                </a:solidFill>
                <a:latin typeface="Verdana"/>
                <a:cs typeface="Verdana"/>
              </a:rPr>
              <a:t>n</a:t>
            </a:r>
            <a:r>
              <a:rPr sz="3050" spc="5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3050" spc="-55" dirty="0">
                <a:solidFill>
                  <a:srgbClr val="051C3C"/>
                </a:solidFill>
                <a:latin typeface="Verdana"/>
                <a:cs typeface="Verdana"/>
              </a:rPr>
              <a:t>s</a:t>
            </a:r>
            <a:r>
              <a:rPr sz="3050" spc="-25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3050" spc="185" dirty="0">
                <a:solidFill>
                  <a:srgbClr val="051C3C"/>
                </a:solidFill>
                <a:latin typeface="Verdana"/>
                <a:cs typeface="Verdana"/>
              </a:rPr>
              <a:t>d</a:t>
            </a:r>
            <a:r>
              <a:rPr sz="3050" spc="10" dirty="0">
                <a:solidFill>
                  <a:srgbClr val="051C3C"/>
                </a:solidFill>
                <a:latin typeface="Verdana"/>
                <a:cs typeface="Verdana"/>
              </a:rPr>
              <a:t>i</a:t>
            </a:r>
            <a:r>
              <a:rPr sz="3050" spc="-50" dirty="0">
                <a:solidFill>
                  <a:srgbClr val="051C3C"/>
                </a:solidFill>
                <a:latin typeface="Verdana"/>
                <a:cs typeface="Verdana"/>
              </a:rPr>
              <a:t>r</a:t>
            </a:r>
            <a:r>
              <a:rPr sz="3050" spc="5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3050" spc="155" dirty="0">
                <a:solidFill>
                  <a:srgbClr val="051C3C"/>
                </a:solidFill>
                <a:latin typeface="Verdana"/>
                <a:cs typeface="Verdana"/>
              </a:rPr>
              <a:t>c</a:t>
            </a:r>
            <a:r>
              <a:rPr sz="3050" spc="60" dirty="0">
                <a:solidFill>
                  <a:srgbClr val="051C3C"/>
                </a:solidFill>
                <a:latin typeface="Verdana"/>
                <a:cs typeface="Verdana"/>
              </a:rPr>
              <a:t>t</a:t>
            </a:r>
            <a:r>
              <a:rPr sz="3050" spc="-5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3050" spc="-45" dirty="0">
                <a:solidFill>
                  <a:srgbClr val="051C3C"/>
                </a:solidFill>
                <a:latin typeface="Verdana"/>
                <a:cs typeface="Verdana"/>
              </a:rPr>
              <a:t>s  </a:t>
            </a:r>
            <a:r>
              <a:rPr sz="3050" spc="-805" dirty="0">
                <a:solidFill>
                  <a:srgbClr val="051C3C"/>
                </a:solidFill>
                <a:latin typeface="Verdana"/>
                <a:cs typeface="Verdana"/>
              </a:rPr>
              <a:t>1</a:t>
            </a:r>
            <a:r>
              <a:rPr sz="3050" spc="-25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3050" spc="90" dirty="0">
                <a:solidFill>
                  <a:srgbClr val="051C3C"/>
                </a:solidFill>
                <a:latin typeface="Verdana"/>
                <a:cs typeface="Verdana"/>
              </a:rPr>
              <a:t>o</a:t>
            </a:r>
            <a:r>
              <a:rPr sz="3050" spc="-50" dirty="0">
                <a:solidFill>
                  <a:srgbClr val="051C3C"/>
                </a:solidFill>
                <a:latin typeface="Verdana"/>
                <a:cs typeface="Verdana"/>
              </a:rPr>
              <a:t>r</a:t>
            </a:r>
            <a:r>
              <a:rPr sz="3050" spc="185" dirty="0">
                <a:solidFill>
                  <a:srgbClr val="051C3C"/>
                </a:solidFill>
                <a:latin typeface="Verdana"/>
                <a:cs typeface="Verdana"/>
              </a:rPr>
              <a:t>d</a:t>
            </a:r>
            <a:r>
              <a:rPr sz="3050" spc="10" dirty="0">
                <a:solidFill>
                  <a:srgbClr val="051C3C"/>
                </a:solidFill>
                <a:latin typeface="Verdana"/>
                <a:cs typeface="Verdana"/>
              </a:rPr>
              <a:t>i</a:t>
            </a:r>
            <a:r>
              <a:rPr sz="3050" spc="150" dirty="0">
                <a:solidFill>
                  <a:srgbClr val="051C3C"/>
                </a:solidFill>
                <a:latin typeface="Verdana"/>
                <a:cs typeface="Verdana"/>
              </a:rPr>
              <a:t>n</a:t>
            </a:r>
            <a:r>
              <a:rPr sz="3050" spc="-5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3050" spc="-50" dirty="0">
                <a:solidFill>
                  <a:srgbClr val="051C3C"/>
                </a:solidFill>
                <a:latin typeface="Verdana"/>
                <a:cs typeface="Verdana"/>
              </a:rPr>
              <a:t>r</a:t>
            </a:r>
            <a:r>
              <a:rPr sz="3050" spc="10" dirty="0">
                <a:solidFill>
                  <a:srgbClr val="051C3C"/>
                </a:solidFill>
                <a:latin typeface="Verdana"/>
                <a:cs typeface="Verdana"/>
              </a:rPr>
              <a:t>i</a:t>
            </a:r>
            <a:r>
              <a:rPr sz="3050" spc="95" dirty="0">
                <a:solidFill>
                  <a:srgbClr val="051C3C"/>
                </a:solidFill>
                <a:latin typeface="Verdana"/>
                <a:cs typeface="Verdana"/>
              </a:rPr>
              <a:t>o</a:t>
            </a:r>
            <a:r>
              <a:rPr sz="3050" spc="-25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3050" spc="10" dirty="0">
                <a:solidFill>
                  <a:srgbClr val="051C3C"/>
                </a:solidFill>
                <a:latin typeface="Verdana"/>
                <a:cs typeface="Verdana"/>
              </a:rPr>
              <a:t>l</a:t>
            </a:r>
            <a:r>
              <a:rPr sz="3050" spc="-5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3050" spc="185" dirty="0">
                <a:solidFill>
                  <a:srgbClr val="051C3C"/>
                </a:solidFill>
                <a:latin typeface="Verdana"/>
                <a:cs typeface="Verdana"/>
              </a:rPr>
              <a:t>b</a:t>
            </a:r>
            <a:r>
              <a:rPr sz="3050" spc="90" dirty="0">
                <a:solidFill>
                  <a:srgbClr val="051C3C"/>
                </a:solidFill>
                <a:latin typeface="Verdana"/>
                <a:cs typeface="Verdana"/>
              </a:rPr>
              <a:t>o</a:t>
            </a:r>
            <a:r>
              <a:rPr sz="3050" spc="-50" dirty="0">
                <a:solidFill>
                  <a:srgbClr val="051C3C"/>
                </a:solidFill>
                <a:latin typeface="Verdana"/>
                <a:cs typeface="Verdana"/>
              </a:rPr>
              <a:t>r</a:t>
            </a:r>
            <a:r>
              <a:rPr sz="3050" spc="-5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3050" spc="15" dirty="0">
                <a:solidFill>
                  <a:srgbClr val="051C3C"/>
                </a:solidFill>
                <a:latin typeface="Verdana"/>
                <a:cs typeface="Verdana"/>
              </a:rPr>
              <a:t>l</a:t>
            </a:r>
            <a:endParaRPr sz="305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041733562"/>
              </p:ext>
            </p:extLst>
          </p:nvPr>
        </p:nvGraphicFramePr>
        <p:xfrm>
          <a:off x="630678" y="455815"/>
          <a:ext cx="8259445" cy="18357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236979" y="3206933"/>
            <a:ext cx="8053705" cy="43522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spc="295" dirty="0">
                <a:solidFill>
                  <a:srgbClr val="051C3C"/>
                </a:solidFill>
                <a:latin typeface="Verdana"/>
                <a:cs typeface="Verdana"/>
              </a:rPr>
              <a:t>M</a:t>
            </a:r>
            <a:r>
              <a:rPr sz="2550" spc="90" dirty="0">
                <a:solidFill>
                  <a:srgbClr val="051C3C"/>
                </a:solidFill>
                <a:latin typeface="Verdana"/>
                <a:cs typeface="Verdana"/>
              </a:rPr>
              <a:t>Á</a:t>
            </a:r>
            <a:r>
              <a:rPr sz="2550" spc="-165" dirty="0">
                <a:solidFill>
                  <a:srgbClr val="051C3C"/>
                </a:solidFill>
                <a:latin typeface="Verdana"/>
                <a:cs typeface="Verdana"/>
              </a:rPr>
              <a:t>S</a:t>
            </a:r>
            <a:r>
              <a:rPr sz="255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550" spc="90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2550" spc="150" dirty="0">
                <a:solidFill>
                  <a:srgbClr val="051C3C"/>
                </a:solidFill>
                <a:latin typeface="Verdana"/>
                <a:cs typeface="Verdana"/>
              </a:rPr>
              <a:t>D</a:t>
            </a:r>
            <a:r>
              <a:rPr sz="2550" spc="10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550" spc="60" dirty="0">
                <a:solidFill>
                  <a:srgbClr val="051C3C"/>
                </a:solidFill>
                <a:latin typeface="Verdana"/>
                <a:cs typeface="Verdana"/>
              </a:rPr>
              <a:t>C</a:t>
            </a:r>
            <a:r>
              <a:rPr sz="2550" spc="160" dirty="0">
                <a:solidFill>
                  <a:srgbClr val="051C3C"/>
                </a:solidFill>
                <a:latin typeface="Verdana"/>
                <a:cs typeface="Verdana"/>
              </a:rPr>
              <a:t>U</a:t>
            </a:r>
            <a:r>
              <a:rPr sz="2550" spc="90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2550" spc="60" dirty="0">
                <a:solidFill>
                  <a:srgbClr val="051C3C"/>
                </a:solidFill>
                <a:latin typeface="Verdana"/>
                <a:cs typeface="Verdana"/>
              </a:rPr>
              <a:t>C</a:t>
            </a:r>
            <a:r>
              <a:rPr sz="2550" spc="-300" dirty="0">
                <a:solidFill>
                  <a:srgbClr val="051C3C"/>
                </a:solidFill>
                <a:latin typeface="Verdana"/>
                <a:cs typeface="Verdana"/>
              </a:rPr>
              <a:t>I</a:t>
            </a:r>
            <a:r>
              <a:rPr sz="2550" spc="140" dirty="0">
                <a:solidFill>
                  <a:srgbClr val="051C3C"/>
                </a:solidFill>
                <a:latin typeface="Verdana"/>
                <a:cs typeface="Verdana"/>
              </a:rPr>
              <a:t>O</a:t>
            </a:r>
            <a:r>
              <a:rPr sz="2550" spc="175" dirty="0">
                <a:solidFill>
                  <a:srgbClr val="051C3C"/>
                </a:solidFill>
                <a:latin typeface="Verdana"/>
                <a:cs typeface="Verdana"/>
              </a:rPr>
              <a:t>N</a:t>
            </a:r>
            <a:r>
              <a:rPr sz="2550" spc="10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550" spc="-165" dirty="0">
                <a:solidFill>
                  <a:srgbClr val="051C3C"/>
                </a:solidFill>
                <a:latin typeface="Verdana"/>
                <a:cs typeface="Verdana"/>
              </a:rPr>
              <a:t>S</a:t>
            </a:r>
            <a:r>
              <a:rPr sz="255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550" spc="60" dirty="0">
                <a:solidFill>
                  <a:srgbClr val="051C3C"/>
                </a:solidFill>
                <a:latin typeface="Verdana"/>
                <a:cs typeface="Verdana"/>
              </a:rPr>
              <a:t>Y</a:t>
            </a:r>
            <a:r>
              <a:rPr sz="255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550" spc="295" dirty="0">
                <a:solidFill>
                  <a:srgbClr val="051C3C"/>
                </a:solidFill>
                <a:latin typeface="Verdana"/>
                <a:cs typeface="Verdana"/>
              </a:rPr>
              <a:t>M</a:t>
            </a:r>
            <a:r>
              <a:rPr sz="2550" spc="10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550" spc="120" dirty="0">
                <a:solidFill>
                  <a:srgbClr val="051C3C"/>
                </a:solidFill>
                <a:latin typeface="Verdana"/>
                <a:cs typeface="Verdana"/>
              </a:rPr>
              <a:t>J</a:t>
            </a:r>
            <a:r>
              <a:rPr sz="2550" spc="140" dirty="0">
                <a:solidFill>
                  <a:srgbClr val="051C3C"/>
                </a:solidFill>
                <a:latin typeface="Verdana"/>
                <a:cs typeface="Verdana"/>
              </a:rPr>
              <a:t>O</a:t>
            </a:r>
            <a:r>
              <a:rPr sz="2550" spc="75" dirty="0">
                <a:solidFill>
                  <a:srgbClr val="051C3C"/>
                </a:solidFill>
                <a:latin typeface="Verdana"/>
                <a:cs typeface="Verdana"/>
              </a:rPr>
              <a:t>R</a:t>
            </a:r>
            <a:r>
              <a:rPr sz="2550" spc="90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2550" spc="-165" dirty="0">
                <a:solidFill>
                  <a:srgbClr val="051C3C"/>
                </a:solidFill>
                <a:latin typeface="Verdana"/>
                <a:cs typeface="Verdana"/>
              </a:rPr>
              <a:t>S</a:t>
            </a:r>
            <a:r>
              <a:rPr sz="255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550" spc="300" dirty="0">
                <a:solidFill>
                  <a:srgbClr val="051C3C"/>
                </a:solidFill>
                <a:latin typeface="Verdana"/>
                <a:cs typeface="Verdana"/>
              </a:rPr>
              <a:t>P</a:t>
            </a:r>
            <a:r>
              <a:rPr sz="2550" spc="90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2550" spc="75" dirty="0">
                <a:solidFill>
                  <a:srgbClr val="051C3C"/>
                </a:solidFill>
                <a:latin typeface="Verdana"/>
                <a:cs typeface="Verdana"/>
              </a:rPr>
              <a:t>R</a:t>
            </a:r>
            <a:r>
              <a:rPr sz="2550" spc="95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255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550" spc="-170" dirty="0">
                <a:solidFill>
                  <a:srgbClr val="051C3C"/>
                </a:solidFill>
                <a:latin typeface="Verdana"/>
                <a:cs typeface="Verdana"/>
              </a:rPr>
              <a:t>S</a:t>
            </a:r>
            <a:r>
              <a:rPr sz="2550" spc="10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550" dirty="0">
                <a:solidFill>
                  <a:srgbClr val="051C3C"/>
                </a:solidFill>
                <a:latin typeface="Verdana"/>
                <a:cs typeface="Verdana"/>
              </a:rPr>
              <a:t>G</a:t>
            </a:r>
            <a:r>
              <a:rPr sz="2550" spc="160" dirty="0">
                <a:solidFill>
                  <a:srgbClr val="051C3C"/>
                </a:solidFill>
                <a:latin typeface="Verdana"/>
                <a:cs typeface="Verdana"/>
              </a:rPr>
              <a:t>U</a:t>
            </a:r>
            <a:r>
              <a:rPr sz="2550" spc="-300" dirty="0">
                <a:solidFill>
                  <a:srgbClr val="051C3C"/>
                </a:solidFill>
                <a:latin typeface="Verdana"/>
                <a:cs typeface="Verdana"/>
              </a:rPr>
              <a:t>I</a:t>
            </a:r>
            <a:r>
              <a:rPr sz="2550" spc="80" dirty="0">
                <a:solidFill>
                  <a:srgbClr val="051C3C"/>
                </a:solidFill>
                <a:latin typeface="Verdana"/>
                <a:cs typeface="Verdana"/>
              </a:rPr>
              <a:t>R</a:t>
            </a:r>
            <a:endParaRPr sz="2550" dirty="0">
              <a:latin typeface="Verdana"/>
              <a:cs typeface="Verdana"/>
            </a:endParaRPr>
          </a:p>
          <a:p>
            <a:pPr marL="12700" marR="5080">
              <a:lnSpc>
                <a:spcPts val="5160"/>
              </a:lnSpc>
              <a:spcBef>
                <a:spcPts val="325"/>
              </a:spcBef>
            </a:pPr>
            <a:r>
              <a:rPr sz="2550" spc="65" dirty="0">
                <a:solidFill>
                  <a:srgbClr val="051C3C"/>
                </a:solidFill>
                <a:latin typeface="Verdana"/>
                <a:cs typeface="Verdana"/>
              </a:rPr>
              <a:t>FORTALECIENDO </a:t>
            </a:r>
            <a:r>
              <a:rPr sz="2550" spc="50" dirty="0">
                <a:solidFill>
                  <a:srgbClr val="051C3C"/>
                </a:solidFill>
                <a:latin typeface="Verdana"/>
                <a:cs typeface="Verdana"/>
              </a:rPr>
              <a:t>NUESTRA </a:t>
            </a:r>
            <a:r>
              <a:rPr sz="2550" spc="40" dirty="0">
                <a:solidFill>
                  <a:srgbClr val="051C3C"/>
                </a:solidFill>
                <a:latin typeface="Verdana"/>
                <a:cs typeface="Verdana"/>
              </a:rPr>
              <a:t>ATENCIÓN </a:t>
            </a:r>
            <a:r>
              <a:rPr sz="2550" spc="60" dirty="0">
                <a:solidFill>
                  <a:srgbClr val="051C3C"/>
                </a:solidFill>
                <a:latin typeface="Verdana"/>
                <a:cs typeface="Verdana"/>
              </a:rPr>
              <a:t>Y </a:t>
            </a:r>
            <a:r>
              <a:rPr sz="2550" spc="6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550" spc="140" dirty="0">
                <a:solidFill>
                  <a:srgbClr val="051C3C"/>
                </a:solidFill>
                <a:latin typeface="Verdana"/>
                <a:cs typeface="Verdana"/>
              </a:rPr>
              <a:t>O</a:t>
            </a:r>
            <a:r>
              <a:rPr sz="2550" spc="155" dirty="0">
                <a:solidFill>
                  <a:srgbClr val="051C3C"/>
                </a:solidFill>
                <a:latin typeface="Verdana"/>
                <a:cs typeface="Verdana"/>
              </a:rPr>
              <a:t>F</a:t>
            </a:r>
            <a:r>
              <a:rPr sz="2550" spc="75" dirty="0">
                <a:solidFill>
                  <a:srgbClr val="051C3C"/>
                </a:solidFill>
                <a:latin typeface="Verdana"/>
                <a:cs typeface="Verdana"/>
              </a:rPr>
              <a:t>R</a:t>
            </a:r>
            <a:r>
              <a:rPr sz="2550" spc="10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550" spc="60" dirty="0">
                <a:solidFill>
                  <a:srgbClr val="051C3C"/>
                </a:solidFill>
                <a:latin typeface="Verdana"/>
                <a:cs typeface="Verdana"/>
              </a:rPr>
              <a:t>C</a:t>
            </a:r>
            <a:r>
              <a:rPr sz="2550" spc="10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550" spc="75" dirty="0">
                <a:solidFill>
                  <a:srgbClr val="051C3C"/>
                </a:solidFill>
                <a:latin typeface="Verdana"/>
                <a:cs typeface="Verdana"/>
              </a:rPr>
              <a:t>R</a:t>
            </a:r>
            <a:r>
              <a:rPr sz="2550" spc="85" dirty="0">
                <a:solidFill>
                  <a:srgbClr val="051C3C"/>
                </a:solidFill>
                <a:latin typeface="Verdana"/>
                <a:cs typeface="Verdana"/>
              </a:rPr>
              <a:t>L</a:t>
            </a:r>
            <a:r>
              <a:rPr sz="2550" spc="10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550" spc="-165" dirty="0">
                <a:solidFill>
                  <a:srgbClr val="051C3C"/>
                </a:solidFill>
                <a:latin typeface="Verdana"/>
                <a:cs typeface="Verdana"/>
              </a:rPr>
              <a:t>S</a:t>
            </a:r>
            <a:r>
              <a:rPr sz="255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550" spc="160" dirty="0">
                <a:solidFill>
                  <a:srgbClr val="051C3C"/>
                </a:solidFill>
                <a:latin typeface="Verdana"/>
                <a:cs typeface="Verdana"/>
              </a:rPr>
              <a:t>U</a:t>
            </a:r>
            <a:r>
              <a:rPr sz="2550" spc="180" dirty="0">
                <a:solidFill>
                  <a:srgbClr val="051C3C"/>
                </a:solidFill>
                <a:latin typeface="Verdana"/>
                <a:cs typeface="Verdana"/>
              </a:rPr>
              <a:t>N</a:t>
            </a:r>
            <a:r>
              <a:rPr sz="255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550" spc="-170" dirty="0">
                <a:solidFill>
                  <a:srgbClr val="051C3C"/>
                </a:solidFill>
                <a:latin typeface="Verdana"/>
                <a:cs typeface="Verdana"/>
              </a:rPr>
              <a:t>S</a:t>
            </a:r>
            <a:r>
              <a:rPr sz="2550" spc="10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550" spc="75" dirty="0">
                <a:solidFill>
                  <a:srgbClr val="051C3C"/>
                </a:solidFill>
                <a:latin typeface="Verdana"/>
                <a:cs typeface="Verdana"/>
              </a:rPr>
              <a:t>R</a:t>
            </a:r>
            <a:r>
              <a:rPr sz="2550" spc="45" dirty="0">
                <a:solidFill>
                  <a:srgbClr val="051C3C"/>
                </a:solidFill>
                <a:latin typeface="Verdana"/>
                <a:cs typeface="Verdana"/>
              </a:rPr>
              <a:t>V</a:t>
            </a:r>
            <a:r>
              <a:rPr sz="2550" spc="-300" dirty="0">
                <a:solidFill>
                  <a:srgbClr val="051C3C"/>
                </a:solidFill>
                <a:latin typeface="Verdana"/>
                <a:cs typeface="Verdana"/>
              </a:rPr>
              <a:t>I</a:t>
            </a:r>
            <a:r>
              <a:rPr sz="2550" spc="60" dirty="0">
                <a:solidFill>
                  <a:srgbClr val="051C3C"/>
                </a:solidFill>
                <a:latin typeface="Verdana"/>
                <a:cs typeface="Verdana"/>
              </a:rPr>
              <a:t>C</a:t>
            </a:r>
            <a:r>
              <a:rPr sz="2550" spc="-300" dirty="0">
                <a:solidFill>
                  <a:srgbClr val="051C3C"/>
                </a:solidFill>
                <a:latin typeface="Verdana"/>
                <a:cs typeface="Verdana"/>
              </a:rPr>
              <a:t>I</a:t>
            </a:r>
            <a:r>
              <a:rPr sz="2550" spc="145" dirty="0">
                <a:solidFill>
                  <a:srgbClr val="051C3C"/>
                </a:solidFill>
                <a:latin typeface="Verdana"/>
                <a:cs typeface="Verdana"/>
              </a:rPr>
              <a:t>O</a:t>
            </a:r>
            <a:r>
              <a:rPr sz="255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550" spc="295" dirty="0">
                <a:solidFill>
                  <a:srgbClr val="051C3C"/>
                </a:solidFill>
                <a:latin typeface="Verdana"/>
                <a:cs typeface="Verdana"/>
              </a:rPr>
              <a:t>M</a:t>
            </a:r>
            <a:r>
              <a:rPr sz="2550" spc="90" dirty="0">
                <a:solidFill>
                  <a:srgbClr val="051C3C"/>
                </a:solidFill>
                <a:latin typeface="Verdana"/>
                <a:cs typeface="Verdana"/>
              </a:rPr>
              <a:t>Á</a:t>
            </a:r>
            <a:r>
              <a:rPr sz="2550" spc="-165" dirty="0">
                <a:solidFill>
                  <a:srgbClr val="051C3C"/>
                </a:solidFill>
                <a:latin typeface="Verdana"/>
                <a:cs typeface="Verdana"/>
              </a:rPr>
              <a:t>S</a:t>
            </a:r>
            <a:r>
              <a:rPr sz="255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550" spc="165" dirty="0">
                <a:solidFill>
                  <a:srgbClr val="051C3C"/>
                </a:solidFill>
                <a:latin typeface="Verdana"/>
                <a:cs typeface="Verdana"/>
              </a:rPr>
              <a:t>H</a:t>
            </a:r>
            <a:r>
              <a:rPr sz="2550" spc="160" dirty="0">
                <a:solidFill>
                  <a:srgbClr val="051C3C"/>
                </a:solidFill>
                <a:latin typeface="Verdana"/>
                <a:cs typeface="Verdana"/>
              </a:rPr>
              <a:t>U</a:t>
            </a:r>
            <a:r>
              <a:rPr sz="2550" spc="295" dirty="0">
                <a:solidFill>
                  <a:srgbClr val="051C3C"/>
                </a:solidFill>
                <a:latin typeface="Verdana"/>
                <a:cs typeface="Verdana"/>
              </a:rPr>
              <a:t>M</a:t>
            </a:r>
            <a:r>
              <a:rPr sz="2550" spc="90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2550" spc="175" dirty="0">
                <a:solidFill>
                  <a:srgbClr val="051C3C"/>
                </a:solidFill>
                <a:latin typeface="Verdana"/>
                <a:cs typeface="Verdana"/>
              </a:rPr>
              <a:t>N</a:t>
            </a:r>
            <a:r>
              <a:rPr sz="2550" spc="-300" dirty="0">
                <a:solidFill>
                  <a:srgbClr val="051C3C"/>
                </a:solidFill>
                <a:latin typeface="Verdana"/>
                <a:cs typeface="Verdana"/>
              </a:rPr>
              <a:t>I</a:t>
            </a:r>
            <a:r>
              <a:rPr sz="2550" spc="-80" dirty="0">
                <a:solidFill>
                  <a:srgbClr val="051C3C"/>
                </a:solidFill>
                <a:latin typeface="Verdana"/>
                <a:cs typeface="Verdana"/>
              </a:rPr>
              <a:t>Z</a:t>
            </a:r>
            <a:r>
              <a:rPr sz="2550" spc="90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2550" spc="150" dirty="0">
                <a:solidFill>
                  <a:srgbClr val="051C3C"/>
                </a:solidFill>
                <a:latin typeface="Verdana"/>
                <a:cs typeface="Verdana"/>
              </a:rPr>
              <a:t>D</a:t>
            </a:r>
            <a:r>
              <a:rPr sz="2550" spc="140" dirty="0">
                <a:solidFill>
                  <a:srgbClr val="051C3C"/>
                </a:solidFill>
                <a:latin typeface="Verdana"/>
                <a:cs typeface="Verdana"/>
              </a:rPr>
              <a:t>O</a:t>
            </a:r>
            <a:r>
              <a:rPr sz="2550" spc="-375" dirty="0">
                <a:solidFill>
                  <a:srgbClr val="051C3C"/>
                </a:solidFill>
                <a:latin typeface="Verdana"/>
                <a:cs typeface="Verdana"/>
              </a:rPr>
              <a:t>.  </a:t>
            </a:r>
            <a:r>
              <a:rPr sz="2550" spc="10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550" spc="-170" dirty="0">
                <a:solidFill>
                  <a:srgbClr val="051C3C"/>
                </a:solidFill>
                <a:latin typeface="Verdana"/>
                <a:cs typeface="Verdana"/>
              </a:rPr>
              <a:t>S</a:t>
            </a:r>
            <a:r>
              <a:rPr sz="2550" spc="-105" dirty="0">
                <a:solidFill>
                  <a:srgbClr val="051C3C"/>
                </a:solidFill>
                <a:latin typeface="Verdana"/>
                <a:cs typeface="Verdana"/>
              </a:rPr>
              <a:t>T</a:t>
            </a:r>
            <a:r>
              <a:rPr sz="2550" spc="140" dirty="0">
                <a:solidFill>
                  <a:srgbClr val="051C3C"/>
                </a:solidFill>
                <a:latin typeface="Verdana"/>
                <a:cs typeface="Verdana"/>
              </a:rPr>
              <a:t>O</a:t>
            </a:r>
            <a:r>
              <a:rPr sz="2550" spc="-165" dirty="0">
                <a:solidFill>
                  <a:srgbClr val="051C3C"/>
                </a:solidFill>
                <a:latin typeface="Verdana"/>
                <a:cs typeface="Verdana"/>
              </a:rPr>
              <a:t>S</a:t>
            </a:r>
            <a:r>
              <a:rPr sz="255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550" spc="-105" dirty="0">
                <a:solidFill>
                  <a:srgbClr val="051C3C"/>
                </a:solidFill>
                <a:latin typeface="Verdana"/>
                <a:cs typeface="Verdana"/>
              </a:rPr>
              <a:t>T</a:t>
            </a:r>
            <a:r>
              <a:rPr sz="2550" spc="75" dirty="0">
                <a:solidFill>
                  <a:srgbClr val="051C3C"/>
                </a:solidFill>
                <a:latin typeface="Verdana"/>
                <a:cs typeface="Verdana"/>
              </a:rPr>
              <a:t>R</a:t>
            </a:r>
            <a:r>
              <a:rPr sz="2550" spc="90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2550" spc="180" dirty="0">
                <a:solidFill>
                  <a:srgbClr val="051C3C"/>
                </a:solidFill>
                <a:latin typeface="Verdana"/>
                <a:cs typeface="Verdana"/>
              </a:rPr>
              <a:t>B</a:t>
            </a:r>
            <a:r>
              <a:rPr sz="2550" spc="90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2550" spc="120" dirty="0">
                <a:solidFill>
                  <a:srgbClr val="051C3C"/>
                </a:solidFill>
                <a:latin typeface="Verdana"/>
                <a:cs typeface="Verdana"/>
              </a:rPr>
              <a:t>J</a:t>
            </a:r>
            <a:r>
              <a:rPr sz="2550" spc="140" dirty="0">
                <a:solidFill>
                  <a:srgbClr val="051C3C"/>
                </a:solidFill>
                <a:latin typeface="Verdana"/>
                <a:cs typeface="Verdana"/>
              </a:rPr>
              <a:t>O</a:t>
            </a:r>
            <a:r>
              <a:rPr sz="2550" spc="-165" dirty="0">
                <a:solidFill>
                  <a:srgbClr val="051C3C"/>
                </a:solidFill>
                <a:latin typeface="Verdana"/>
                <a:cs typeface="Verdana"/>
              </a:rPr>
              <a:t>S</a:t>
            </a:r>
            <a:r>
              <a:rPr sz="255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550" spc="-170" dirty="0">
                <a:solidFill>
                  <a:srgbClr val="051C3C"/>
                </a:solidFill>
                <a:latin typeface="Verdana"/>
                <a:cs typeface="Verdana"/>
              </a:rPr>
              <a:t>S</a:t>
            </a:r>
            <a:r>
              <a:rPr sz="2550" spc="105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55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550" spc="45" dirty="0">
                <a:solidFill>
                  <a:srgbClr val="051C3C"/>
                </a:solidFill>
                <a:latin typeface="Verdana"/>
                <a:cs typeface="Verdana"/>
              </a:rPr>
              <a:t>V</a:t>
            </a:r>
            <a:r>
              <a:rPr sz="2550" spc="-300" dirty="0">
                <a:solidFill>
                  <a:srgbClr val="051C3C"/>
                </a:solidFill>
                <a:latin typeface="Verdana"/>
                <a:cs typeface="Verdana"/>
              </a:rPr>
              <a:t>I</a:t>
            </a:r>
            <a:r>
              <a:rPr sz="2550" spc="10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550" spc="175" dirty="0">
                <a:solidFill>
                  <a:srgbClr val="051C3C"/>
                </a:solidFill>
                <a:latin typeface="Verdana"/>
                <a:cs typeface="Verdana"/>
              </a:rPr>
              <a:t>N</a:t>
            </a:r>
            <a:r>
              <a:rPr sz="2550" spc="10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550" spc="180" dirty="0">
                <a:solidFill>
                  <a:srgbClr val="051C3C"/>
                </a:solidFill>
                <a:latin typeface="Verdana"/>
                <a:cs typeface="Verdana"/>
              </a:rPr>
              <a:t>N</a:t>
            </a:r>
            <a:r>
              <a:rPr sz="255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550" spc="10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550" spc="120" dirty="0">
                <a:solidFill>
                  <a:srgbClr val="051C3C"/>
                </a:solidFill>
                <a:latin typeface="Verdana"/>
                <a:cs typeface="Verdana"/>
              </a:rPr>
              <a:t>J</a:t>
            </a:r>
            <a:r>
              <a:rPr sz="2550" spc="10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550" spc="60" dirty="0">
                <a:solidFill>
                  <a:srgbClr val="051C3C"/>
                </a:solidFill>
                <a:latin typeface="Verdana"/>
                <a:cs typeface="Verdana"/>
              </a:rPr>
              <a:t>C</a:t>
            </a:r>
            <a:r>
              <a:rPr sz="2550" spc="160" dirty="0">
                <a:solidFill>
                  <a:srgbClr val="051C3C"/>
                </a:solidFill>
                <a:latin typeface="Verdana"/>
                <a:cs typeface="Verdana"/>
              </a:rPr>
              <a:t>U</a:t>
            </a:r>
            <a:r>
              <a:rPr sz="2550" spc="-105" dirty="0">
                <a:solidFill>
                  <a:srgbClr val="051C3C"/>
                </a:solidFill>
                <a:latin typeface="Verdana"/>
                <a:cs typeface="Verdana"/>
              </a:rPr>
              <a:t>T</a:t>
            </a:r>
            <a:r>
              <a:rPr sz="2550" spc="90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2550" spc="175" dirty="0">
                <a:solidFill>
                  <a:srgbClr val="051C3C"/>
                </a:solidFill>
                <a:latin typeface="Verdana"/>
                <a:cs typeface="Verdana"/>
              </a:rPr>
              <a:t>N</a:t>
            </a:r>
            <a:r>
              <a:rPr sz="2550" spc="150" dirty="0">
                <a:solidFill>
                  <a:srgbClr val="051C3C"/>
                </a:solidFill>
                <a:latin typeface="Verdana"/>
                <a:cs typeface="Verdana"/>
              </a:rPr>
              <a:t>D</a:t>
            </a:r>
            <a:r>
              <a:rPr sz="2550" spc="90" dirty="0">
                <a:solidFill>
                  <a:srgbClr val="051C3C"/>
                </a:solidFill>
                <a:latin typeface="Verdana"/>
                <a:cs typeface="Verdana"/>
              </a:rPr>
              <a:t>O  </a:t>
            </a:r>
            <a:r>
              <a:rPr sz="2550" spc="-45" dirty="0">
                <a:solidFill>
                  <a:srgbClr val="051C3C"/>
                </a:solidFill>
                <a:latin typeface="Verdana"/>
                <a:cs typeface="Verdana"/>
              </a:rPr>
              <a:t>SERVICIO</a:t>
            </a:r>
            <a:r>
              <a:rPr sz="2550" spc="-22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550" spc="125" dirty="0">
                <a:solidFill>
                  <a:srgbClr val="051C3C"/>
                </a:solidFill>
                <a:latin typeface="Verdana"/>
                <a:cs typeface="Verdana"/>
              </a:rPr>
              <a:t>DE</a:t>
            </a:r>
            <a:r>
              <a:rPr sz="2550" spc="-22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550" spc="45" dirty="0">
                <a:solidFill>
                  <a:srgbClr val="051C3C"/>
                </a:solidFill>
                <a:latin typeface="Verdana"/>
                <a:cs typeface="Verdana"/>
              </a:rPr>
              <a:t>URGENCIA</a:t>
            </a:r>
            <a:r>
              <a:rPr sz="2550" spc="-22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550" spc="140" dirty="0">
                <a:solidFill>
                  <a:srgbClr val="051C3C"/>
                </a:solidFill>
                <a:latin typeface="Verdana"/>
                <a:cs typeface="Verdana"/>
              </a:rPr>
              <a:t>EN</a:t>
            </a:r>
            <a:r>
              <a:rPr sz="2550" spc="-22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550" spc="25" dirty="0">
                <a:solidFill>
                  <a:srgbClr val="051C3C"/>
                </a:solidFill>
                <a:latin typeface="Verdana"/>
                <a:cs typeface="Verdana"/>
              </a:rPr>
              <a:t>SALA</a:t>
            </a:r>
            <a:r>
              <a:rPr sz="2550" spc="-21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550" spc="125" dirty="0">
                <a:solidFill>
                  <a:srgbClr val="051C3C"/>
                </a:solidFill>
                <a:latin typeface="Verdana"/>
                <a:cs typeface="Verdana"/>
              </a:rPr>
              <a:t>DE</a:t>
            </a:r>
            <a:r>
              <a:rPr sz="2550" spc="-22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550" spc="10" dirty="0">
                <a:solidFill>
                  <a:srgbClr val="051C3C"/>
                </a:solidFill>
                <a:latin typeface="Verdana"/>
                <a:cs typeface="Verdana"/>
              </a:rPr>
              <a:t>PEDIATRÍA </a:t>
            </a:r>
            <a:r>
              <a:rPr sz="2550" spc="-88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550" spc="295" dirty="0">
                <a:solidFill>
                  <a:srgbClr val="051C3C"/>
                </a:solidFill>
                <a:latin typeface="Verdana"/>
                <a:cs typeface="Verdana"/>
              </a:rPr>
              <a:t>M</a:t>
            </a:r>
            <a:r>
              <a:rPr sz="2550" spc="90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2550" spc="175" dirty="0">
                <a:solidFill>
                  <a:srgbClr val="051C3C"/>
                </a:solidFill>
                <a:latin typeface="Verdana"/>
                <a:cs typeface="Verdana"/>
              </a:rPr>
              <a:t>N</a:t>
            </a:r>
            <a:r>
              <a:rPr sz="2550" spc="-105" dirty="0">
                <a:solidFill>
                  <a:srgbClr val="051C3C"/>
                </a:solidFill>
                <a:latin typeface="Verdana"/>
                <a:cs typeface="Verdana"/>
              </a:rPr>
              <a:t>T</a:t>
            </a:r>
            <a:r>
              <a:rPr sz="2550" spc="10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550" spc="175" dirty="0">
                <a:solidFill>
                  <a:srgbClr val="051C3C"/>
                </a:solidFill>
                <a:latin typeface="Verdana"/>
                <a:cs typeface="Verdana"/>
              </a:rPr>
              <a:t>N</a:t>
            </a:r>
            <a:r>
              <a:rPr sz="2550" spc="-300" dirty="0">
                <a:solidFill>
                  <a:srgbClr val="051C3C"/>
                </a:solidFill>
                <a:latin typeface="Verdana"/>
                <a:cs typeface="Verdana"/>
              </a:rPr>
              <a:t>I</a:t>
            </a:r>
            <a:r>
              <a:rPr sz="2550" spc="295" dirty="0">
                <a:solidFill>
                  <a:srgbClr val="051C3C"/>
                </a:solidFill>
                <a:latin typeface="Verdana"/>
                <a:cs typeface="Verdana"/>
              </a:rPr>
              <a:t>M</a:t>
            </a:r>
            <a:r>
              <a:rPr sz="2550" spc="-300" dirty="0">
                <a:solidFill>
                  <a:srgbClr val="051C3C"/>
                </a:solidFill>
                <a:latin typeface="Verdana"/>
                <a:cs typeface="Verdana"/>
              </a:rPr>
              <a:t>I</a:t>
            </a:r>
            <a:r>
              <a:rPr sz="2550" spc="10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550" spc="175" dirty="0">
                <a:solidFill>
                  <a:srgbClr val="051C3C"/>
                </a:solidFill>
                <a:latin typeface="Verdana"/>
                <a:cs typeface="Verdana"/>
              </a:rPr>
              <a:t>N</a:t>
            </a:r>
            <a:r>
              <a:rPr sz="2550" spc="-105" dirty="0">
                <a:solidFill>
                  <a:srgbClr val="051C3C"/>
                </a:solidFill>
                <a:latin typeface="Verdana"/>
                <a:cs typeface="Verdana"/>
              </a:rPr>
              <a:t>T</a:t>
            </a:r>
            <a:r>
              <a:rPr sz="2550" spc="145" dirty="0">
                <a:solidFill>
                  <a:srgbClr val="051C3C"/>
                </a:solidFill>
                <a:latin typeface="Verdana"/>
                <a:cs typeface="Verdana"/>
              </a:rPr>
              <a:t>O</a:t>
            </a:r>
            <a:r>
              <a:rPr sz="255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550" spc="60" dirty="0">
                <a:solidFill>
                  <a:srgbClr val="051C3C"/>
                </a:solidFill>
                <a:latin typeface="Verdana"/>
                <a:cs typeface="Verdana"/>
              </a:rPr>
              <a:t>Y</a:t>
            </a:r>
            <a:r>
              <a:rPr sz="255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550" spc="300" dirty="0">
                <a:solidFill>
                  <a:srgbClr val="051C3C"/>
                </a:solidFill>
                <a:latin typeface="Verdana"/>
                <a:cs typeface="Verdana"/>
              </a:rPr>
              <a:t>P</a:t>
            </a:r>
            <a:r>
              <a:rPr sz="2550" spc="-300" dirty="0">
                <a:solidFill>
                  <a:srgbClr val="051C3C"/>
                </a:solidFill>
                <a:latin typeface="Verdana"/>
                <a:cs typeface="Verdana"/>
              </a:rPr>
              <a:t>I</a:t>
            </a:r>
            <a:r>
              <a:rPr sz="2550" spc="175" dirty="0">
                <a:solidFill>
                  <a:srgbClr val="051C3C"/>
                </a:solidFill>
                <a:latin typeface="Verdana"/>
                <a:cs typeface="Verdana"/>
              </a:rPr>
              <a:t>N</a:t>
            </a:r>
            <a:r>
              <a:rPr sz="2550" spc="-105" dirty="0">
                <a:solidFill>
                  <a:srgbClr val="051C3C"/>
                </a:solidFill>
                <a:latin typeface="Verdana"/>
                <a:cs typeface="Verdana"/>
              </a:rPr>
              <a:t>T</a:t>
            </a:r>
            <a:r>
              <a:rPr sz="2550" spc="160" dirty="0">
                <a:solidFill>
                  <a:srgbClr val="051C3C"/>
                </a:solidFill>
                <a:latin typeface="Verdana"/>
                <a:cs typeface="Verdana"/>
              </a:rPr>
              <a:t>U</a:t>
            </a:r>
            <a:r>
              <a:rPr sz="2550" spc="75" dirty="0">
                <a:solidFill>
                  <a:srgbClr val="051C3C"/>
                </a:solidFill>
                <a:latin typeface="Verdana"/>
                <a:cs typeface="Verdana"/>
              </a:rPr>
              <a:t>R</a:t>
            </a:r>
            <a:r>
              <a:rPr sz="2550" spc="95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255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550" spc="60" dirty="0">
                <a:solidFill>
                  <a:srgbClr val="051C3C"/>
                </a:solidFill>
                <a:latin typeface="Verdana"/>
                <a:cs typeface="Verdana"/>
              </a:rPr>
              <a:t>C</a:t>
            </a:r>
            <a:r>
              <a:rPr sz="2550" spc="90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2550" spc="295" dirty="0">
                <a:solidFill>
                  <a:srgbClr val="051C3C"/>
                </a:solidFill>
                <a:latin typeface="Verdana"/>
                <a:cs typeface="Verdana"/>
              </a:rPr>
              <a:t>M</a:t>
            </a:r>
            <a:r>
              <a:rPr sz="2550" spc="90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2550" spc="-114" dirty="0">
                <a:solidFill>
                  <a:srgbClr val="051C3C"/>
                </a:solidFill>
                <a:latin typeface="Verdana"/>
                <a:cs typeface="Verdana"/>
              </a:rPr>
              <a:t>S  </a:t>
            </a:r>
            <a:r>
              <a:rPr sz="2550" spc="300" dirty="0">
                <a:solidFill>
                  <a:srgbClr val="051C3C"/>
                </a:solidFill>
                <a:latin typeface="Verdana"/>
                <a:cs typeface="Verdana"/>
              </a:rPr>
              <a:t>P</a:t>
            </a:r>
            <a:r>
              <a:rPr sz="2550" spc="10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550" spc="150" dirty="0">
                <a:solidFill>
                  <a:srgbClr val="051C3C"/>
                </a:solidFill>
                <a:latin typeface="Verdana"/>
                <a:cs typeface="Verdana"/>
              </a:rPr>
              <a:t>D</a:t>
            </a:r>
            <a:r>
              <a:rPr sz="2550" spc="-300" dirty="0">
                <a:solidFill>
                  <a:srgbClr val="051C3C"/>
                </a:solidFill>
                <a:latin typeface="Verdana"/>
                <a:cs typeface="Verdana"/>
              </a:rPr>
              <a:t>I</a:t>
            </a:r>
            <a:r>
              <a:rPr sz="2550" spc="90" dirty="0">
                <a:solidFill>
                  <a:srgbClr val="051C3C"/>
                </a:solidFill>
                <a:latin typeface="Verdana"/>
                <a:cs typeface="Verdana"/>
              </a:rPr>
              <a:t>Á</a:t>
            </a:r>
            <a:r>
              <a:rPr sz="2550" spc="-105" dirty="0">
                <a:solidFill>
                  <a:srgbClr val="051C3C"/>
                </a:solidFill>
                <a:latin typeface="Verdana"/>
                <a:cs typeface="Verdana"/>
              </a:rPr>
              <a:t>T</a:t>
            </a:r>
            <a:r>
              <a:rPr sz="2550" spc="75" dirty="0">
                <a:solidFill>
                  <a:srgbClr val="051C3C"/>
                </a:solidFill>
                <a:latin typeface="Verdana"/>
                <a:cs typeface="Verdana"/>
              </a:rPr>
              <a:t>R</a:t>
            </a:r>
            <a:r>
              <a:rPr sz="2550" spc="-300" dirty="0">
                <a:solidFill>
                  <a:srgbClr val="051C3C"/>
                </a:solidFill>
                <a:latin typeface="Verdana"/>
                <a:cs typeface="Verdana"/>
              </a:rPr>
              <a:t>I</a:t>
            </a:r>
            <a:r>
              <a:rPr sz="2550" spc="60" dirty="0">
                <a:solidFill>
                  <a:srgbClr val="051C3C"/>
                </a:solidFill>
                <a:latin typeface="Verdana"/>
                <a:cs typeface="Verdana"/>
              </a:rPr>
              <a:t>C</a:t>
            </a:r>
            <a:r>
              <a:rPr sz="2550" spc="90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2550" spc="-165" dirty="0">
                <a:solidFill>
                  <a:srgbClr val="051C3C"/>
                </a:solidFill>
                <a:latin typeface="Verdana"/>
                <a:cs typeface="Verdana"/>
              </a:rPr>
              <a:t>S</a:t>
            </a:r>
            <a:r>
              <a:rPr sz="255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550" spc="60" dirty="0">
                <a:solidFill>
                  <a:srgbClr val="051C3C"/>
                </a:solidFill>
                <a:latin typeface="Verdana"/>
                <a:cs typeface="Verdana"/>
              </a:rPr>
              <a:t>Y</a:t>
            </a:r>
            <a:r>
              <a:rPr sz="255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550" spc="300" dirty="0">
                <a:solidFill>
                  <a:srgbClr val="051C3C"/>
                </a:solidFill>
                <a:latin typeface="Verdana"/>
                <a:cs typeface="Verdana"/>
              </a:rPr>
              <a:t>P</a:t>
            </a:r>
            <a:r>
              <a:rPr sz="2550" spc="90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2550" spc="75" dirty="0">
                <a:solidFill>
                  <a:srgbClr val="051C3C"/>
                </a:solidFill>
                <a:latin typeface="Verdana"/>
                <a:cs typeface="Verdana"/>
              </a:rPr>
              <a:t>R</a:t>
            </a:r>
            <a:r>
              <a:rPr sz="2550" spc="10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550" spc="150" dirty="0">
                <a:solidFill>
                  <a:srgbClr val="051C3C"/>
                </a:solidFill>
                <a:latin typeface="Verdana"/>
                <a:cs typeface="Verdana"/>
              </a:rPr>
              <a:t>D</a:t>
            </a:r>
            <a:r>
              <a:rPr sz="2550" spc="10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550" spc="-170" dirty="0">
                <a:solidFill>
                  <a:srgbClr val="051C3C"/>
                </a:solidFill>
                <a:latin typeface="Verdana"/>
                <a:cs typeface="Verdana"/>
              </a:rPr>
              <a:t>S</a:t>
            </a:r>
            <a:r>
              <a:rPr sz="2550" spc="-385" dirty="0">
                <a:solidFill>
                  <a:srgbClr val="051C3C"/>
                </a:solidFill>
                <a:latin typeface="Verdana"/>
                <a:cs typeface="Verdana"/>
              </a:rPr>
              <a:t>.</a:t>
            </a:r>
            <a:endParaRPr sz="2550" dirty="0">
              <a:latin typeface="Verdana"/>
              <a:cs typeface="Verdana"/>
            </a:endParaRPr>
          </a:p>
        </p:txBody>
      </p:sp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109005" y="3284856"/>
            <a:ext cx="95250" cy="9524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0353778" y="3123470"/>
            <a:ext cx="6772909" cy="3861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300" spc="8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300" spc="145" dirty="0">
                <a:solidFill>
                  <a:srgbClr val="051C3C"/>
                </a:solidFill>
                <a:latin typeface="Verdana"/>
                <a:cs typeface="Verdana"/>
              </a:rPr>
              <a:t>N</a:t>
            </a:r>
            <a:r>
              <a:rPr sz="2300" spc="39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300" spc="-165" dirty="0">
                <a:solidFill>
                  <a:srgbClr val="051C3C"/>
                </a:solidFill>
                <a:latin typeface="Verdana"/>
                <a:cs typeface="Verdana"/>
              </a:rPr>
              <a:t>S</a:t>
            </a:r>
            <a:r>
              <a:rPr sz="2300" spc="70" dirty="0">
                <a:solidFill>
                  <a:srgbClr val="051C3C"/>
                </a:solidFill>
                <a:latin typeface="Verdana"/>
                <a:cs typeface="Verdana"/>
              </a:rPr>
              <a:t>ALA</a:t>
            </a:r>
            <a:r>
              <a:rPr sz="2300" spc="-21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300" spc="120" dirty="0">
                <a:solidFill>
                  <a:srgbClr val="051C3C"/>
                </a:solidFill>
                <a:latin typeface="Verdana"/>
                <a:cs typeface="Verdana"/>
              </a:rPr>
              <a:t>D</a:t>
            </a:r>
            <a:r>
              <a:rPr sz="2300" spc="8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300" spc="-21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300" spc="250" dirty="0">
                <a:solidFill>
                  <a:srgbClr val="051C3C"/>
                </a:solidFill>
                <a:latin typeface="Verdana"/>
                <a:cs typeface="Verdana"/>
              </a:rPr>
              <a:t>M</a:t>
            </a:r>
            <a:r>
              <a:rPr sz="2300" spc="130" dirty="0">
                <a:solidFill>
                  <a:srgbClr val="051C3C"/>
                </a:solidFill>
                <a:latin typeface="Verdana"/>
                <a:cs typeface="Verdana"/>
              </a:rPr>
              <a:t>U</a:t>
            </a:r>
            <a:r>
              <a:rPr sz="2300" spc="100" dirty="0">
                <a:solidFill>
                  <a:srgbClr val="051C3C"/>
                </a:solidFill>
                <a:latin typeface="Verdana"/>
                <a:cs typeface="Verdana"/>
              </a:rPr>
              <a:t>J</a:t>
            </a:r>
            <a:r>
              <a:rPr sz="2300" spc="8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300" spc="60" dirty="0">
                <a:solidFill>
                  <a:srgbClr val="051C3C"/>
                </a:solidFill>
                <a:latin typeface="Verdana"/>
                <a:cs typeface="Verdana"/>
              </a:rPr>
              <a:t>R</a:t>
            </a:r>
            <a:r>
              <a:rPr sz="2300" spc="8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300" spc="-165" dirty="0">
                <a:solidFill>
                  <a:srgbClr val="051C3C"/>
                </a:solidFill>
                <a:latin typeface="Verdana"/>
                <a:cs typeface="Verdana"/>
              </a:rPr>
              <a:t>S</a:t>
            </a:r>
            <a:r>
              <a:rPr sz="2300" spc="-21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300" spc="-635" dirty="0">
                <a:solidFill>
                  <a:srgbClr val="051C3C"/>
                </a:solidFill>
                <a:latin typeface="Verdana"/>
                <a:cs typeface="Verdana"/>
              </a:rPr>
              <a:t>1</a:t>
            </a:r>
            <a:r>
              <a:rPr sz="2300" spc="-21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300" spc="40" dirty="0">
                <a:solidFill>
                  <a:srgbClr val="051C3C"/>
                </a:solidFill>
                <a:latin typeface="Verdana"/>
                <a:cs typeface="Verdana"/>
              </a:rPr>
              <a:t>Y</a:t>
            </a:r>
            <a:r>
              <a:rPr sz="2300" spc="-21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300" spc="-160" dirty="0">
                <a:solidFill>
                  <a:srgbClr val="051C3C"/>
                </a:solidFill>
                <a:latin typeface="Verdana"/>
                <a:cs typeface="Verdana"/>
              </a:rPr>
              <a:t>2</a:t>
            </a:r>
            <a:r>
              <a:rPr sz="2300" spc="-21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300" spc="260" dirty="0">
                <a:solidFill>
                  <a:srgbClr val="051C3C"/>
                </a:solidFill>
                <a:latin typeface="Verdana"/>
                <a:cs typeface="Verdana"/>
              </a:rPr>
              <a:t>P</a:t>
            </a:r>
            <a:r>
              <a:rPr sz="2300" spc="-275" dirty="0">
                <a:solidFill>
                  <a:srgbClr val="051C3C"/>
                </a:solidFill>
                <a:latin typeface="Verdana"/>
                <a:cs typeface="Verdana"/>
              </a:rPr>
              <a:t>I</a:t>
            </a:r>
            <a:r>
              <a:rPr sz="2300" spc="145" dirty="0">
                <a:solidFill>
                  <a:srgbClr val="051C3C"/>
                </a:solidFill>
                <a:latin typeface="Verdana"/>
                <a:cs typeface="Verdana"/>
              </a:rPr>
              <a:t>N</a:t>
            </a:r>
            <a:r>
              <a:rPr sz="2300" spc="-100" dirty="0">
                <a:solidFill>
                  <a:srgbClr val="051C3C"/>
                </a:solidFill>
                <a:latin typeface="Verdana"/>
                <a:cs typeface="Verdana"/>
              </a:rPr>
              <a:t>T</a:t>
            </a:r>
            <a:r>
              <a:rPr sz="2300" spc="130" dirty="0">
                <a:solidFill>
                  <a:srgbClr val="051C3C"/>
                </a:solidFill>
                <a:latin typeface="Verdana"/>
                <a:cs typeface="Verdana"/>
              </a:rPr>
              <a:t>U</a:t>
            </a:r>
            <a:r>
              <a:rPr sz="2300" spc="60" dirty="0">
                <a:solidFill>
                  <a:srgbClr val="051C3C"/>
                </a:solidFill>
                <a:latin typeface="Verdana"/>
                <a:cs typeface="Verdana"/>
              </a:rPr>
              <a:t>R</a:t>
            </a:r>
            <a:r>
              <a:rPr sz="2300" spc="70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2300" spc="-21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300" spc="70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endParaRPr sz="2300" dirty="0">
              <a:latin typeface="Verdana"/>
              <a:cs typeface="Verdana"/>
            </a:endParaRPr>
          </a:p>
          <a:p>
            <a:pPr marL="12700" marR="5080">
              <a:lnSpc>
                <a:spcPts val="4580"/>
              </a:lnSpc>
              <a:spcBef>
                <a:spcPts val="250"/>
              </a:spcBef>
            </a:pPr>
            <a:r>
              <a:rPr sz="2300" spc="260" dirty="0">
                <a:solidFill>
                  <a:srgbClr val="051C3C"/>
                </a:solidFill>
                <a:latin typeface="Verdana"/>
                <a:cs typeface="Verdana"/>
              </a:rPr>
              <a:t>P</a:t>
            </a:r>
            <a:r>
              <a:rPr sz="2300" spc="70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2300" spc="60" dirty="0">
                <a:solidFill>
                  <a:srgbClr val="051C3C"/>
                </a:solidFill>
                <a:latin typeface="Verdana"/>
                <a:cs typeface="Verdana"/>
              </a:rPr>
              <a:t>R</a:t>
            </a:r>
            <a:r>
              <a:rPr sz="2300" spc="8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300" spc="120" dirty="0">
                <a:solidFill>
                  <a:srgbClr val="051C3C"/>
                </a:solidFill>
                <a:latin typeface="Verdana"/>
                <a:cs typeface="Verdana"/>
              </a:rPr>
              <a:t>D</a:t>
            </a:r>
            <a:r>
              <a:rPr sz="2300" spc="8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300" spc="-165" dirty="0">
                <a:solidFill>
                  <a:srgbClr val="051C3C"/>
                </a:solidFill>
                <a:latin typeface="Verdana"/>
                <a:cs typeface="Verdana"/>
              </a:rPr>
              <a:t>S</a:t>
            </a:r>
            <a:r>
              <a:rPr sz="2300" spc="-350" dirty="0">
                <a:solidFill>
                  <a:srgbClr val="051C3C"/>
                </a:solidFill>
                <a:latin typeface="Verdana"/>
                <a:cs typeface="Verdana"/>
              </a:rPr>
              <a:t>.</a:t>
            </a:r>
            <a:r>
              <a:rPr sz="2300" spc="-21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300" spc="8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300" spc="145" dirty="0">
                <a:solidFill>
                  <a:srgbClr val="051C3C"/>
                </a:solidFill>
                <a:latin typeface="Verdana"/>
                <a:cs typeface="Verdana"/>
              </a:rPr>
              <a:t>N</a:t>
            </a:r>
            <a:r>
              <a:rPr sz="2300" spc="39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300" spc="70" dirty="0">
                <a:solidFill>
                  <a:srgbClr val="051C3C"/>
                </a:solidFill>
                <a:latin typeface="Verdana"/>
                <a:cs typeface="Verdana"/>
              </a:rPr>
              <a:t>Á</a:t>
            </a:r>
            <a:r>
              <a:rPr sz="2300" spc="60" dirty="0">
                <a:solidFill>
                  <a:srgbClr val="051C3C"/>
                </a:solidFill>
                <a:latin typeface="Verdana"/>
                <a:cs typeface="Verdana"/>
              </a:rPr>
              <a:t>R</a:t>
            </a:r>
            <a:r>
              <a:rPr sz="2300" spc="8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300" spc="70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2300" spc="-21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300" spc="120" dirty="0">
                <a:solidFill>
                  <a:srgbClr val="051C3C"/>
                </a:solidFill>
                <a:latin typeface="Verdana"/>
                <a:cs typeface="Verdana"/>
              </a:rPr>
              <a:t>D</a:t>
            </a:r>
            <a:r>
              <a:rPr sz="2300" spc="8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300" spc="-21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300" spc="114" dirty="0">
                <a:solidFill>
                  <a:srgbClr val="051C3C"/>
                </a:solidFill>
                <a:latin typeface="Verdana"/>
                <a:cs typeface="Verdana"/>
              </a:rPr>
              <a:t>Q</a:t>
            </a:r>
            <a:r>
              <a:rPr sz="2300" spc="130" dirty="0">
                <a:solidFill>
                  <a:srgbClr val="051C3C"/>
                </a:solidFill>
                <a:latin typeface="Verdana"/>
                <a:cs typeface="Verdana"/>
              </a:rPr>
              <a:t>U</a:t>
            </a:r>
            <a:r>
              <a:rPr sz="2300" spc="-275" dirty="0">
                <a:solidFill>
                  <a:srgbClr val="051C3C"/>
                </a:solidFill>
                <a:latin typeface="Verdana"/>
                <a:cs typeface="Verdana"/>
              </a:rPr>
              <a:t>I</a:t>
            </a:r>
            <a:r>
              <a:rPr sz="2300" spc="60" dirty="0">
                <a:solidFill>
                  <a:srgbClr val="051C3C"/>
                </a:solidFill>
                <a:latin typeface="Verdana"/>
                <a:cs typeface="Verdana"/>
              </a:rPr>
              <a:t>R</a:t>
            </a:r>
            <a:r>
              <a:rPr sz="2300" spc="130" dirty="0">
                <a:solidFill>
                  <a:srgbClr val="051C3C"/>
                </a:solidFill>
                <a:latin typeface="Verdana"/>
                <a:cs typeface="Verdana"/>
              </a:rPr>
              <a:t>Ú</a:t>
            </a:r>
            <a:r>
              <a:rPr sz="2300" spc="60" dirty="0">
                <a:solidFill>
                  <a:srgbClr val="051C3C"/>
                </a:solidFill>
                <a:latin typeface="Verdana"/>
                <a:cs typeface="Verdana"/>
              </a:rPr>
              <a:t>R</a:t>
            </a:r>
            <a:r>
              <a:rPr sz="2300" spc="-10" dirty="0">
                <a:solidFill>
                  <a:srgbClr val="051C3C"/>
                </a:solidFill>
                <a:latin typeface="Verdana"/>
                <a:cs typeface="Verdana"/>
              </a:rPr>
              <a:t>G</a:t>
            </a:r>
            <a:r>
              <a:rPr sz="2300" spc="-275" dirty="0">
                <a:solidFill>
                  <a:srgbClr val="051C3C"/>
                </a:solidFill>
                <a:latin typeface="Verdana"/>
                <a:cs typeface="Verdana"/>
              </a:rPr>
              <a:t>I</a:t>
            </a:r>
            <a:r>
              <a:rPr sz="2300" spc="40" dirty="0">
                <a:solidFill>
                  <a:srgbClr val="051C3C"/>
                </a:solidFill>
                <a:latin typeface="Verdana"/>
                <a:cs typeface="Verdana"/>
              </a:rPr>
              <a:t>C</a:t>
            </a:r>
            <a:r>
              <a:rPr sz="2300" spc="70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2300" spc="-21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300" spc="30" dirty="0">
                <a:solidFill>
                  <a:srgbClr val="051C3C"/>
                </a:solidFill>
                <a:latin typeface="Verdana"/>
                <a:cs typeface="Verdana"/>
              </a:rPr>
              <a:t>Y  </a:t>
            </a:r>
            <a:r>
              <a:rPr sz="2300" spc="-100" dirty="0">
                <a:solidFill>
                  <a:srgbClr val="051C3C"/>
                </a:solidFill>
                <a:latin typeface="Verdana"/>
                <a:cs typeface="Verdana"/>
              </a:rPr>
              <a:t>T</a:t>
            </a:r>
            <a:r>
              <a:rPr sz="2300" spc="60" dirty="0">
                <a:solidFill>
                  <a:srgbClr val="051C3C"/>
                </a:solidFill>
                <a:latin typeface="Verdana"/>
                <a:cs typeface="Verdana"/>
              </a:rPr>
              <a:t>R</a:t>
            </a:r>
            <a:r>
              <a:rPr sz="2300" spc="70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2300" spc="145" dirty="0">
                <a:solidFill>
                  <a:srgbClr val="051C3C"/>
                </a:solidFill>
                <a:latin typeface="Verdana"/>
                <a:cs typeface="Verdana"/>
              </a:rPr>
              <a:t>N</a:t>
            </a:r>
            <a:r>
              <a:rPr sz="2300" spc="-165" dirty="0">
                <a:solidFill>
                  <a:srgbClr val="051C3C"/>
                </a:solidFill>
                <a:latin typeface="Verdana"/>
                <a:cs typeface="Verdana"/>
              </a:rPr>
              <a:t>S</a:t>
            </a:r>
            <a:r>
              <a:rPr sz="2300" spc="-275" dirty="0">
                <a:solidFill>
                  <a:srgbClr val="051C3C"/>
                </a:solidFill>
                <a:latin typeface="Verdana"/>
                <a:cs typeface="Verdana"/>
              </a:rPr>
              <a:t>I</a:t>
            </a:r>
            <a:r>
              <a:rPr sz="2300" spc="40" dirty="0">
                <a:solidFill>
                  <a:srgbClr val="051C3C"/>
                </a:solidFill>
                <a:latin typeface="Verdana"/>
                <a:cs typeface="Verdana"/>
              </a:rPr>
              <a:t>C</a:t>
            </a:r>
            <a:r>
              <a:rPr sz="2300" spc="-275" dirty="0">
                <a:solidFill>
                  <a:srgbClr val="051C3C"/>
                </a:solidFill>
                <a:latin typeface="Verdana"/>
                <a:cs typeface="Verdana"/>
              </a:rPr>
              <a:t>I</a:t>
            </a:r>
            <a:r>
              <a:rPr sz="2300" spc="114" dirty="0">
                <a:solidFill>
                  <a:srgbClr val="051C3C"/>
                </a:solidFill>
                <a:latin typeface="Verdana"/>
                <a:cs typeface="Verdana"/>
              </a:rPr>
              <a:t>Ó</a:t>
            </a:r>
            <a:r>
              <a:rPr sz="2300" spc="145" dirty="0">
                <a:solidFill>
                  <a:srgbClr val="051C3C"/>
                </a:solidFill>
                <a:latin typeface="Verdana"/>
                <a:cs typeface="Verdana"/>
              </a:rPr>
              <a:t>N</a:t>
            </a:r>
            <a:r>
              <a:rPr sz="2300" spc="-21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300" spc="-165" dirty="0">
                <a:solidFill>
                  <a:srgbClr val="051C3C"/>
                </a:solidFill>
                <a:latin typeface="Verdana"/>
                <a:cs typeface="Verdana"/>
              </a:rPr>
              <a:t>S</a:t>
            </a:r>
            <a:r>
              <a:rPr sz="2300" spc="8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300" spc="-21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300" spc="8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300" spc="100" dirty="0">
                <a:solidFill>
                  <a:srgbClr val="051C3C"/>
                </a:solidFill>
                <a:latin typeface="Verdana"/>
                <a:cs typeface="Verdana"/>
              </a:rPr>
              <a:t>J</a:t>
            </a:r>
            <a:r>
              <a:rPr sz="2300" spc="8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300" spc="40" dirty="0">
                <a:solidFill>
                  <a:srgbClr val="051C3C"/>
                </a:solidFill>
                <a:latin typeface="Verdana"/>
                <a:cs typeface="Verdana"/>
              </a:rPr>
              <a:t>C</a:t>
            </a:r>
            <a:r>
              <a:rPr sz="2300" spc="130" dirty="0">
                <a:solidFill>
                  <a:srgbClr val="051C3C"/>
                </a:solidFill>
                <a:latin typeface="Verdana"/>
                <a:cs typeface="Verdana"/>
              </a:rPr>
              <a:t>U</a:t>
            </a:r>
            <a:r>
              <a:rPr sz="2300" spc="-100" dirty="0">
                <a:solidFill>
                  <a:srgbClr val="051C3C"/>
                </a:solidFill>
                <a:latin typeface="Verdana"/>
                <a:cs typeface="Verdana"/>
              </a:rPr>
              <a:t>T</a:t>
            </a:r>
            <a:r>
              <a:rPr sz="2300" spc="114" dirty="0">
                <a:solidFill>
                  <a:srgbClr val="051C3C"/>
                </a:solidFill>
                <a:latin typeface="Verdana"/>
                <a:cs typeface="Verdana"/>
              </a:rPr>
              <a:t>Ó</a:t>
            </a:r>
            <a:r>
              <a:rPr sz="2300" spc="-21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300" spc="250" dirty="0">
                <a:solidFill>
                  <a:srgbClr val="051C3C"/>
                </a:solidFill>
                <a:latin typeface="Verdana"/>
                <a:cs typeface="Verdana"/>
              </a:rPr>
              <a:t>M</a:t>
            </a:r>
            <a:r>
              <a:rPr sz="2300" spc="70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2300" spc="145" dirty="0">
                <a:solidFill>
                  <a:srgbClr val="051C3C"/>
                </a:solidFill>
                <a:latin typeface="Verdana"/>
                <a:cs typeface="Verdana"/>
              </a:rPr>
              <a:t>N</a:t>
            </a:r>
            <a:r>
              <a:rPr sz="2300" spc="-100" dirty="0">
                <a:solidFill>
                  <a:srgbClr val="051C3C"/>
                </a:solidFill>
                <a:latin typeface="Verdana"/>
                <a:cs typeface="Verdana"/>
              </a:rPr>
              <a:t>T</a:t>
            </a:r>
            <a:r>
              <a:rPr sz="2300" spc="8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300" spc="145" dirty="0">
                <a:solidFill>
                  <a:srgbClr val="051C3C"/>
                </a:solidFill>
                <a:latin typeface="Verdana"/>
                <a:cs typeface="Verdana"/>
              </a:rPr>
              <a:t>N</a:t>
            </a:r>
            <a:r>
              <a:rPr sz="2300" spc="-275" dirty="0">
                <a:solidFill>
                  <a:srgbClr val="051C3C"/>
                </a:solidFill>
                <a:latin typeface="Verdana"/>
                <a:cs typeface="Verdana"/>
              </a:rPr>
              <a:t>I</a:t>
            </a:r>
            <a:r>
              <a:rPr sz="2300" spc="250" dirty="0">
                <a:solidFill>
                  <a:srgbClr val="051C3C"/>
                </a:solidFill>
                <a:latin typeface="Verdana"/>
                <a:cs typeface="Verdana"/>
              </a:rPr>
              <a:t>M</a:t>
            </a:r>
            <a:r>
              <a:rPr sz="2300" spc="-275" dirty="0">
                <a:solidFill>
                  <a:srgbClr val="051C3C"/>
                </a:solidFill>
                <a:latin typeface="Verdana"/>
                <a:cs typeface="Verdana"/>
              </a:rPr>
              <a:t>I</a:t>
            </a:r>
            <a:r>
              <a:rPr sz="2300" spc="8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300" spc="145" dirty="0">
                <a:solidFill>
                  <a:srgbClr val="051C3C"/>
                </a:solidFill>
                <a:latin typeface="Verdana"/>
                <a:cs typeface="Verdana"/>
              </a:rPr>
              <a:t>N</a:t>
            </a:r>
            <a:r>
              <a:rPr sz="2300" spc="-100" dirty="0">
                <a:solidFill>
                  <a:srgbClr val="051C3C"/>
                </a:solidFill>
                <a:latin typeface="Verdana"/>
                <a:cs typeface="Verdana"/>
              </a:rPr>
              <a:t>T</a:t>
            </a:r>
            <a:r>
              <a:rPr sz="2300" spc="114" dirty="0">
                <a:solidFill>
                  <a:srgbClr val="051C3C"/>
                </a:solidFill>
                <a:latin typeface="Verdana"/>
                <a:cs typeface="Verdana"/>
              </a:rPr>
              <a:t>O</a:t>
            </a:r>
            <a:r>
              <a:rPr sz="2300" spc="-21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300" spc="30" dirty="0">
                <a:solidFill>
                  <a:srgbClr val="051C3C"/>
                </a:solidFill>
                <a:latin typeface="Verdana"/>
                <a:cs typeface="Verdana"/>
              </a:rPr>
              <a:t>Y  </a:t>
            </a:r>
            <a:r>
              <a:rPr sz="2300" spc="250" dirty="0">
                <a:solidFill>
                  <a:srgbClr val="051C3C"/>
                </a:solidFill>
                <a:latin typeface="Verdana"/>
                <a:cs typeface="Verdana"/>
              </a:rPr>
              <a:t>M</a:t>
            </a:r>
            <a:r>
              <a:rPr sz="2300" spc="8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300" spc="100" dirty="0">
                <a:solidFill>
                  <a:srgbClr val="051C3C"/>
                </a:solidFill>
                <a:latin typeface="Verdana"/>
                <a:cs typeface="Verdana"/>
              </a:rPr>
              <a:t>J</a:t>
            </a:r>
            <a:r>
              <a:rPr sz="2300" spc="114" dirty="0">
                <a:solidFill>
                  <a:srgbClr val="051C3C"/>
                </a:solidFill>
                <a:latin typeface="Verdana"/>
                <a:cs typeface="Verdana"/>
              </a:rPr>
              <a:t>O</a:t>
            </a:r>
            <a:r>
              <a:rPr sz="2300" spc="60" dirty="0">
                <a:solidFill>
                  <a:srgbClr val="051C3C"/>
                </a:solidFill>
                <a:latin typeface="Verdana"/>
                <a:cs typeface="Verdana"/>
              </a:rPr>
              <a:t>R</a:t>
            </a:r>
            <a:r>
              <a:rPr sz="2300" spc="70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2300" spc="-165" dirty="0">
                <a:solidFill>
                  <a:srgbClr val="051C3C"/>
                </a:solidFill>
                <a:latin typeface="Verdana"/>
                <a:cs typeface="Verdana"/>
              </a:rPr>
              <a:t>S</a:t>
            </a:r>
            <a:r>
              <a:rPr sz="2300" spc="-21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300" spc="40" dirty="0">
                <a:solidFill>
                  <a:srgbClr val="051C3C"/>
                </a:solidFill>
                <a:latin typeface="Verdana"/>
                <a:cs typeface="Verdana"/>
              </a:rPr>
              <a:t>C</a:t>
            </a:r>
            <a:r>
              <a:rPr sz="2300" spc="-275" dirty="0">
                <a:solidFill>
                  <a:srgbClr val="051C3C"/>
                </a:solidFill>
                <a:latin typeface="Verdana"/>
                <a:cs typeface="Verdana"/>
              </a:rPr>
              <a:t>I</a:t>
            </a:r>
            <a:r>
              <a:rPr sz="2300" spc="8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300" spc="70" dirty="0">
                <a:solidFill>
                  <a:srgbClr val="051C3C"/>
                </a:solidFill>
                <a:latin typeface="Verdana"/>
                <a:cs typeface="Verdana"/>
              </a:rPr>
              <a:t>L</a:t>
            </a:r>
            <a:r>
              <a:rPr sz="2300" spc="114" dirty="0">
                <a:solidFill>
                  <a:srgbClr val="051C3C"/>
                </a:solidFill>
                <a:latin typeface="Verdana"/>
                <a:cs typeface="Verdana"/>
              </a:rPr>
              <a:t>O</a:t>
            </a:r>
            <a:r>
              <a:rPr sz="2300" spc="-21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300" spc="60" dirty="0">
                <a:solidFill>
                  <a:srgbClr val="051C3C"/>
                </a:solidFill>
                <a:latin typeface="Verdana"/>
                <a:cs typeface="Verdana"/>
              </a:rPr>
              <a:t>R</a:t>
            </a:r>
            <a:r>
              <a:rPr sz="2300" spc="70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2300" spc="-165" dirty="0">
                <a:solidFill>
                  <a:srgbClr val="051C3C"/>
                </a:solidFill>
                <a:latin typeface="Verdana"/>
                <a:cs typeface="Verdana"/>
              </a:rPr>
              <a:t>S</a:t>
            </a:r>
            <a:r>
              <a:rPr sz="2300" spc="114" dirty="0">
                <a:solidFill>
                  <a:srgbClr val="051C3C"/>
                </a:solidFill>
                <a:latin typeface="Verdana"/>
                <a:cs typeface="Verdana"/>
              </a:rPr>
              <a:t>O</a:t>
            </a:r>
            <a:r>
              <a:rPr sz="2300" spc="-21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300" spc="40" dirty="0">
                <a:solidFill>
                  <a:srgbClr val="051C3C"/>
                </a:solidFill>
                <a:latin typeface="Verdana"/>
                <a:cs typeface="Verdana"/>
              </a:rPr>
              <a:t>C</a:t>
            </a:r>
            <a:r>
              <a:rPr sz="2300" spc="114" dirty="0">
                <a:solidFill>
                  <a:srgbClr val="051C3C"/>
                </a:solidFill>
                <a:latin typeface="Verdana"/>
                <a:cs typeface="Verdana"/>
              </a:rPr>
              <a:t>O</a:t>
            </a:r>
            <a:r>
              <a:rPr sz="2300" spc="145" dirty="0">
                <a:solidFill>
                  <a:srgbClr val="051C3C"/>
                </a:solidFill>
                <a:latin typeface="Verdana"/>
                <a:cs typeface="Verdana"/>
              </a:rPr>
              <a:t>N</a:t>
            </a:r>
            <a:r>
              <a:rPr sz="2300" spc="-21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300" spc="145" dirty="0">
                <a:solidFill>
                  <a:srgbClr val="051C3C"/>
                </a:solidFill>
                <a:latin typeface="Verdana"/>
                <a:cs typeface="Verdana"/>
              </a:rPr>
              <a:t>N</a:t>
            </a:r>
            <a:r>
              <a:rPr sz="2300" spc="130" dirty="0">
                <a:solidFill>
                  <a:srgbClr val="051C3C"/>
                </a:solidFill>
                <a:latin typeface="Verdana"/>
                <a:cs typeface="Verdana"/>
              </a:rPr>
              <a:t>U</a:t>
            </a:r>
            <a:r>
              <a:rPr sz="2300" spc="8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300" spc="30" dirty="0">
                <a:solidFill>
                  <a:srgbClr val="051C3C"/>
                </a:solidFill>
                <a:latin typeface="Verdana"/>
                <a:cs typeface="Verdana"/>
              </a:rPr>
              <a:t>V</a:t>
            </a:r>
            <a:r>
              <a:rPr sz="2300" spc="70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2300" spc="-110" dirty="0">
                <a:solidFill>
                  <a:srgbClr val="051C3C"/>
                </a:solidFill>
                <a:latin typeface="Verdana"/>
                <a:cs typeface="Verdana"/>
              </a:rPr>
              <a:t>S  </a:t>
            </a:r>
            <a:r>
              <a:rPr sz="2300" spc="-275" dirty="0">
                <a:solidFill>
                  <a:srgbClr val="051C3C"/>
                </a:solidFill>
                <a:latin typeface="Verdana"/>
                <a:cs typeface="Verdana"/>
              </a:rPr>
              <a:t>I</a:t>
            </a:r>
            <a:r>
              <a:rPr sz="2300" spc="145" dirty="0">
                <a:solidFill>
                  <a:srgbClr val="051C3C"/>
                </a:solidFill>
                <a:latin typeface="Verdana"/>
                <a:cs typeface="Verdana"/>
              </a:rPr>
              <a:t>N</a:t>
            </a:r>
            <a:r>
              <a:rPr sz="2300" spc="-165" dirty="0">
                <a:solidFill>
                  <a:srgbClr val="051C3C"/>
                </a:solidFill>
                <a:latin typeface="Verdana"/>
                <a:cs typeface="Verdana"/>
              </a:rPr>
              <a:t>S</a:t>
            </a:r>
            <a:r>
              <a:rPr sz="2300" spc="-100" dirty="0">
                <a:solidFill>
                  <a:srgbClr val="051C3C"/>
                </a:solidFill>
                <a:latin typeface="Verdana"/>
                <a:cs typeface="Verdana"/>
              </a:rPr>
              <a:t>T</a:t>
            </a:r>
            <a:r>
              <a:rPr sz="2300" spc="70" dirty="0">
                <a:solidFill>
                  <a:srgbClr val="051C3C"/>
                </a:solidFill>
                <a:latin typeface="Verdana"/>
                <a:cs typeface="Verdana"/>
              </a:rPr>
              <a:t>ALA</a:t>
            </a:r>
            <a:r>
              <a:rPr sz="2300" spc="40" dirty="0">
                <a:solidFill>
                  <a:srgbClr val="051C3C"/>
                </a:solidFill>
                <a:latin typeface="Verdana"/>
                <a:cs typeface="Verdana"/>
              </a:rPr>
              <a:t>C</a:t>
            </a:r>
            <a:r>
              <a:rPr sz="2300" spc="-275" dirty="0">
                <a:solidFill>
                  <a:srgbClr val="051C3C"/>
                </a:solidFill>
                <a:latin typeface="Verdana"/>
                <a:cs typeface="Verdana"/>
              </a:rPr>
              <a:t>I</a:t>
            </a:r>
            <a:r>
              <a:rPr sz="2300" spc="114" dirty="0">
                <a:solidFill>
                  <a:srgbClr val="051C3C"/>
                </a:solidFill>
                <a:latin typeface="Verdana"/>
                <a:cs typeface="Verdana"/>
              </a:rPr>
              <a:t>Ó</a:t>
            </a:r>
            <a:r>
              <a:rPr sz="2300" spc="145" dirty="0">
                <a:solidFill>
                  <a:srgbClr val="051C3C"/>
                </a:solidFill>
                <a:latin typeface="Verdana"/>
                <a:cs typeface="Verdana"/>
              </a:rPr>
              <a:t>N</a:t>
            </a:r>
            <a:r>
              <a:rPr sz="2300" spc="-21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300" spc="120" dirty="0">
                <a:solidFill>
                  <a:srgbClr val="051C3C"/>
                </a:solidFill>
                <a:latin typeface="Verdana"/>
                <a:cs typeface="Verdana"/>
              </a:rPr>
              <a:t>D</a:t>
            </a:r>
            <a:r>
              <a:rPr sz="2300" spc="8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300" spc="-21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300" spc="70" dirty="0">
                <a:solidFill>
                  <a:srgbClr val="051C3C"/>
                </a:solidFill>
                <a:latin typeface="Verdana"/>
                <a:cs typeface="Verdana"/>
              </a:rPr>
              <a:t>L</a:t>
            </a:r>
            <a:r>
              <a:rPr sz="2300" spc="130" dirty="0">
                <a:solidFill>
                  <a:srgbClr val="051C3C"/>
                </a:solidFill>
                <a:latin typeface="Verdana"/>
                <a:cs typeface="Verdana"/>
              </a:rPr>
              <a:t>U</a:t>
            </a:r>
            <a:r>
              <a:rPr sz="2300" spc="40" dirty="0">
                <a:solidFill>
                  <a:srgbClr val="051C3C"/>
                </a:solidFill>
                <a:latin typeface="Verdana"/>
                <a:cs typeface="Verdana"/>
              </a:rPr>
              <a:t>C</a:t>
            </a:r>
            <a:r>
              <a:rPr sz="2300" spc="8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300" spc="-165" dirty="0">
                <a:solidFill>
                  <a:srgbClr val="051C3C"/>
                </a:solidFill>
                <a:latin typeface="Verdana"/>
                <a:cs typeface="Verdana"/>
              </a:rPr>
              <a:t>S</a:t>
            </a:r>
            <a:r>
              <a:rPr sz="2300" spc="-21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300" spc="70" dirty="0">
                <a:solidFill>
                  <a:srgbClr val="051C3C"/>
                </a:solidFill>
                <a:latin typeface="Verdana"/>
                <a:cs typeface="Verdana"/>
              </a:rPr>
              <a:t>L</a:t>
            </a:r>
            <a:r>
              <a:rPr sz="2300" spc="8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300" spc="120" dirty="0">
                <a:solidFill>
                  <a:srgbClr val="051C3C"/>
                </a:solidFill>
                <a:latin typeface="Verdana"/>
                <a:cs typeface="Verdana"/>
              </a:rPr>
              <a:t>D</a:t>
            </a:r>
            <a:r>
              <a:rPr sz="2300" spc="-21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300" spc="260" dirty="0">
                <a:solidFill>
                  <a:srgbClr val="051C3C"/>
                </a:solidFill>
                <a:latin typeface="Verdana"/>
                <a:cs typeface="Verdana"/>
              </a:rPr>
              <a:t>P</a:t>
            </a:r>
            <a:r>
              <a:rPr sz="2300" spc="70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2300" spc="150" dirty="0">
                <a:solidFill>
                  <a:srgbClr val="051C3C"/>
                </a:solidFill>
                <a:latin typeface="Verdana"/>
                <a:cs typeface="Verdana"/>
              </a:rPr>
              <a:t>B</a:t>
            </a:r>
            <a:r>
              <a:rPr sz="2300" spc="8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300" spc="70" dirty="0">
                <a:solidFill>
                  <a:srgbClr val="051C3C"/>
                </a:solidFill>
                <a:latin typeface="Verdana"/>
                <a:cs typeface="Verdana"/>
              </a:rPr>
              <a:t>LL</a:t>
            </a:r>
            <a:r>
              <a:rPr sz="2300" spc="114" dirty="0">
                <a:solidFill>
                  <a:srgbClr val="051C3C"/>
                </a:solidFill>
                <a:latin typeface="Verdana"/>
                <a:cs typeface="Verdana"/>
              </a:rPr>
              <a:t>Ó</a:t>
            </a:r>
            <a:r>
              <a:rPr sz="2300" spc="90" dirty="0">
                <a:solidFill>
                  <a:srgbClr val="051C3C"/>
                </a:solidFill>
                <a:latin typeface="Verdana"/>
                <a:cs typeface="Verdana"/>
              </a:rPr>
              <a:t>N  </a:t>
            </a:r>
            <a:r>
              <a:rPr sz="2300" dirty="0">
                <a:solidFill>
                  <a:srgbClr val="051C3C"/>
                </a:solidFill>
                <a:latin typeface="Verdana"/>
                <a:cs typeface="Verdana"/>
              </a:rPr>
              <a:t>PRINCIPAL, </a:t>
            </a:r>
            <a:r>
              <a:rPr sz="2300" spc="40" dirty="0">
                <a:solidFill>
                  <a:srgbClr val="051C3C"/>
                </a:solidFill>
                <a:latin typeface="Verdana"/>
                <a:cs typeface="Verdana"/>
              </a:rPr>
              <a:t>PINTURA </a:t>
            </a:r>
            <a:r>
              <a:rPr sz="2300" spc="90" dirty="0">
                <a:solidFill>
                  <a:srgbClr val="051C3C"/>
                </a:solidFill>
                <a:latin typeface="Verdana"/>
                <a:cs typeface="Verdana"/>
              </a:rPr>
              <a:t>FACHADA </a:t>
            </a:r>
            <a:r>
              <a:rPr sz="2300" spc="35" dirty="0">
                <a:solidFill>
                  <a:srgbClr val="051C3C"/>
                </a:solidFill>
                <a:latin typeface="Verdana"/>
                <a:cs typeface="Verdana"/>
              </a:rPr>
              <a:t>EXTERNA </a:t>
            </a:r>
            <a:r>
              <a:rPr sz="2300" spc="40" dirty="0">
                <a:solidFill>
                  <a:srgbClr val="051C3C"/>
                </a:solidFill>
                <a:latin typeface="Verdana"/>
                <a:cs typeface="Verdana"/>
              </a:rPr>
              <a:t>Y </a:t>
            </a:r>
            <a:r>
              <a:rPr sz="2300" spc="4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300" spc="260" dirty="0">
                <a:solidFill>
                  <a:srgbClr val="051C3C"/>
                </a:solidFill>
                <a:latin typeface="Verdana"/>
                <a:cs typeface="Verdana"/>
              </a:rPr>
              <a:t>P</a:t>
            </a:r>
            <a:r>
              <a:rPr sz="2300" spc="130" dirty="0">
                <a:solidFill>
                  <a:srgbClr val="051C3C"/>
                </a:solidFill>
                <a:latin typeface="Verdana"/>
                <a:cs typeface="Verdana"/>
              </a:rPr>
              <a:t>U</a:t>
            </a:r>
            <a:r>
              <a:rPr sz="2300" spc="8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300" spc="60" dirty="0">
                <a:solidFill>
                  <a:srgbClr val="051C3C"/>
                </a:solidFill>
                <a:latin typeface="Verdana"/>
                <a:cs typeface="Verdana"/>
              </a:rPr>
              <a:t>R</a:t>
            </a:r>
            <a:r>
              <a:rPr sz="2300" spc="-100" dirty="0">
                <a:solidFill>
                  <a:srgbClr val="051C3C"/>
                </a:solidFill>
                <a:latin typeface="Verdana"/>
                <a:cs typeface="Verdana"/>
              </a:rPr>
              <a:t>T</a:t>
            </a:r>
            <a:r>
              <a:rPr sz="2300" spc="70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2300" spc="-165" dirty="0">
                <a:solidFill>
                  <a:srgbClr val="051C3C"/>
                </a:solidFill>
                <a:latin typeface="Verdana"/>
                <a:cs typeface="Verdana"/>
              </a:rPr>
              <a:t>S</a:t>
            </a:r>
            <a:r>
              <a:rPr sz="2300" spc="-21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300" spc="120" dirty="0">
                <a:solidFill>
                  <a:srgbClr val="051C3C"/>
                </a:solidFill>
                <a:latin typeface="Verdana"/>
                <a:cs typeface="Verdana"/>
              </a:rPr>
              <a:t>D</a:t>
            </a:r>
            <a:r>
              <a:rPr sz="2300" spc="8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300" spc="-21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300" spc="135" dirty="0">
                <a:solidFill>
                  <a:srgbClr val="051C3C"/>
                </a:solidFill>
                <a:latin typeface="Verdana"/>
                <a:cs typeface="Verdana"/>
              </a:rPr>
              <a:t>H</a:t>
            </a:r>
            <a:r>
              <a:rPr sz="2300" spc="70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2300" spc="150" dirty="0">
                <a:solidFill>
                  <a:srgbClr val="051C3C"/>
                </a:solidFill>
                <a:latin typeface="Verdana"/>
                <a:cs typeface="Verdana"/>
              </a:rPr>
              <a:t>B</a:t>
            </a:r>
            <a:r>
              <a:rPr sz="2300" spc="-275" dirty="0">
                <a:solidFill>
                  <a:srgbClr val="051C3C"/>
                </a:solidFill>
                <a:latin typeface="Verdana"/>
                <a:cs typeface="Verdana"/>
              </a:rPr>
              <a:t>I</a:t>
            </a:r>
            <a:r>
              <a:rPr sz="2300" spc="-100" dirty="0">
                <a:solidFill>
                  <a:srgbClr val="051C3C"/>
                </a:solidFill>
                <a:latin typeface="Verdana"/>
                <a:cs typeface="Verdana"/>
              </a:rPr>
              <a:t>T</a:t>
            </a:r>
            <a:r>
              <a:rPr sz="2300" spc="70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2300" spc="40" dirty="0">
                <a:solidFill>
                  <a:srgbClr val="051C3C"/>
                </a:solidFill>
                <a:latin typeface="Verdana"/>
                <a:cs typeface="Verdana"/>
              </a:rPr>
              <a:t>C</a:t>
            </a:r>
            <a:r>
              <a:rPr sz="2300" spc="-275" dirty="0">
                <a:solidFill>
                  <a:srgbClr val="051C3C"/>
                </a:solidFill>
                <a:latin typeface="Verdana"/>
                <a:cs typeface="Verdana"/>
              </a:rPr>
              <a:t>I</a:t>
            </a:r>
            <a:r>
              <a:rPr sz="2300" spc="114" dirty="0">
                <a:solidFill>
                  <a:srgbClr val="051C3C"/>
                </a:solidFill>
                <a:latin typeface="Verdana"/>
                <a:cs typeface="Verdana"/>
              </a:rPr>
              <a:t>O</a:t>
            </a:r>
            <a:r>
              <a:rPr sz="2300" spc="145" dirty="0">
                <a:solidFill>
                  <a:srgbClr val="051C3C"/>
                </a:solidFill>
                <a:latin typeface="Verdana"/>
                <a:cs typeface="Verdana"/>
              </a:rPr>
              <a:t>N</a:t>
            </a:r>
            <a:r>
              <a:rPr sz="2300" spc="8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300" spc="-165" dirty="0">
                <a:solidFill>
                  <a:srgbClr val="051C3C"/>
                </a:solidFill>
                <a:latin typeface="Verdana"/>
                <a:cs typeface="Verdana"/>
              </a:rPr>
              <a:t>S</a:t>
            </a:r>
            <a:r>
              <a:rPr sz="2300" spc="-350" dirty="0">
                <a:solidFill>
                  <a:srgbClr val="051C3C"/>
                </a:solidFill>
                <a:latin typeface="Verdana"/>
                <a:cs typeface="Verdana"/>
              </a:rPr>
              <a:t>.</a:t>
            </a:r>
            <a:endParaRPr sz="2300" dirty="0">
              <a:latin typeface="Verdana"/>
              <a:cs typeface="Verdana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18131" y="7962900"/>
            <a:ext cx="5849087" cy="194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56550" y="314249"/>
            <a:ext cx="8017098" cy="52482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1527" y="5022286"/>
            <a:ext cx="8610599" cy="526471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94026" y="1104900"/>
            <a:ext cx="6705600" cy="3171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29320" y="7029450"/>
            <a:ext cx="8715375" cy="317182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01265" y="146081"/>
            <a:ext cx="6663055" cy="1558925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L="12700" marR="5080">
              <a:lnSpc>
                <a:spcPts val="5480"/>
              </a:lnSpc>
              <a:spcBef>
                <a:spcPts val="1215"/>
              </a:spcBef>
            </a:pPr>
            <a:r>
              <a:rPr sz="5500" spc="305" dirty="0">
                <a:solidFill>
                  <a:srgbClr val="051C3C"/>
                </a:solidFill>
                <a:latin typeface="Calibri"/>
                <a:cs typeface="Calibri"/>
              </a:rPr>
              <a:t>MEJORAMIENTO </a:t>
            </a:r>
            <a:r>
              <a:rPr sz="5500" spc="310" dirty="0">
                <a:solidFill>
                  <a:srgbClr val="051C3C"/>
                </a:solidFill>
                <a:latin typeface="Calibri"/>
                <a:cs typeface="Calibri"/>
              </a:rPr>
              <a:t> </a:t>
            </a:r>
            <a:r>
              <a:rPr sz="5500" spc="515" dirty="0">
                <a:solidFill>
                  <a:srgbClr val="051C3C"/>
                </a:solidFill>
                <a:latin typeface="Calibri"/>
                <a:cs typeface="Calibri"/>
              </a:rPr>
              <a:t>I</a:t>
            </a:r>
            <a:r>
              <a:rPr sz="5500" spc="75" dirty="0">
                <a:solidFill>
                  <a:srgbClr val="051C3C"/>
                </a:solidFill>
                <a:latin typeface="Calibri"/>
                <a:cs typeface="Calibri"/>
              </a:rPr>
              <a:t>N</a:t>
            </a:r>
            <a:r>
              <a:rPr sz="5500" spc="825" dirty="0">
                <a:solidFill>
                  <a:srgbClr val="051C3C"/>
                </a:solidFill>
                <a:latin typeface="Calibri"/>
                <a:cs typeface="Calibri"/>
              </a:rPr>
              <a:t>F</a:t>
            </a:r>
            <a:r>
              <a:rPr sz="5500" spc="620" dirty="0">
                <a:solidFill>
                  <a:srgbClr val="051C3C"/>
                </a:solidFill>
                <a:latin typeface="Calibri"/>
                <a:cs typeface="Calibri"/>
              </a:rPr>
              <a:t>R</a:t>
            </a:r>
            <a:r>
              <a:rPr sz="5500" spc="200" dirty="0">
                <a:solidFill>
                  <a:srgbClr val="051C3C"/>
                </a:solidFill>
                <a:latin typeface="Calibri"/>
                <a:cs typeface="Calibri"/>
              </a:rPr>
              <a:t>A</a:t>
            </a:r>
            <a:r>
              <a:rPr sz="5500" spc="875" dirty="0">
                <a:solidFill>
                  <a:srgbClr val="051C3C"/>
                </a:solidFill>
                <a:latin typeface="Calibri"/>
                <a:cs typeface="Calibri"/>
              </a:rPr>
              <a:t>E</a:t>
            </a:r>
            <a:r>
              <a:rPr sz="5500" spc="785" dirty="0">
                <a:solidFill>
                  <a:srgbClr val="051C3C"/>
                </a:solidFill>
                <a:latin typeface="Calibri"/>
                <a:cs typeface="Calibri"/>
              </a:rPr>
              <a:t>S</a:t>
            </a:r>
            <a:r>
              <a:rPr sz="5500" spc="780" dirty="0">
                <a:solidFill>
                  <a:srgbClr val="051C3C"/>
                </a:solidFill>
                <a:latin typeface="Calibri"/>
                <a:cs typeface="Calibri"/>
              </a:rPr>
              <a:t>T</a:t>
            </a:r>
            <a:r>
              <a:rPr sz="5500" spc="620" dirty="0">
                <a:solidFill>
                  <a:srgbClr val="051C3C"/>
                </a:solidFill>
                <a:latin typeface="Calibri"/>
                <a:cs typeface="Calibri"/>
              </a:rPr>
              <a:t>R</a:t>
            </a:r>
            <a:r>
              <a:rPr sz="5500" spc="215" dirty="0">
                <a:solidFill>
                  <a:srgbClr val="051C3C"/>
                </a:solidFill>
                <a:latin typeface="Calibri"/>
                <a:cs typeface="Calibri"/>
              </a:rPr>
              <a:t>U</a:t>
            </a:r>
            <a:r>
              <a:rPr sz="5500" spc="440" dirty="0">
                <a:solidFill>
                  <a:srgbClr val="051C3C"/>
                </a:solidFill>
                <a:latin typeface="Calibri"/>
                <a:cs typeface="Calibri"/>
              </a:rPr>
              <a:t>C</a:t>
            </a:r>
            <a:r>
              <a:rPr sz="5500" spc="780" dirty="0">
                <a:solidFill>
                  <a:srgbClr val="051C3C"/>
                </a:solidFill>
                <a:latin typeface="Calibri"/>
                <a:cs typeface="Calibri"/>
              </a:rPr>
              <a:t>T</a:t>
            </a:r>
            <a:r>
              <a:rPr sz="5500" spc="215" dirty="0">
                <a:solidFill>
                  <a:srgbClr val="051C3C"/>
                </a:solidFill>
                <a:latin typeface="Calibri"/>
                <a:cs typeface="Calibri"/>
              </a:rPr>
              <a:t>U</a:t>
            </a:r>
            <a:r>
              <a:rPr sz="5500" spc="620" dirty="0">
                <a:solidFill>
                  <a:srgbClr val="051C3C"/>
                </a:solidFill>
                <a:latin typeface="Calibri"/>
                <a:cs typeface="Calibri"/>
              </a:rPr>
              <a:t>R</a:t>
            </a:r>
            <a:r>
              <a:rPr sz="5500" spc="204" dirty="0">
                <a:solidFill>
                  <a:srgbClr val="051C3C"/>
                </a:solidFill>
                <a:latin typeface="Calibri"/>
                <a:cs typeface="Calibri"/>
              </a:rPr>
              <a:t>A</a:t>
            </a:r>
            <a:endParaRPr sz="55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2042" y="2295009"/>
            <a:ext cx="104775" cy="10477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117353" y="2027021"/>
            <a:ext cx="7750809" cy="669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1435">
              <a:lnSpc>
                <a:spcPct val="115700"/>
              </a:lnSpc>
              <a:spcBef>
                <a:spcPts val="100"/>
              </a:spcBef>
            </a:pPr>
            <a:r>
              <a:rPr sz="2700" spc="110" dirty="0">
                <a:solidFill>
                  <a:srgbClr val="051C3C"/>
                </a:solidFill>
                <a:latin typeface="Verdana"/>
                <a:cs typeface="Verdana"/>
              </a:rPr>
              <a:t>En</a:t>
            </a:r>
            <a:r>
              <a:rPr sz="2700" spc="-229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65" dirty="0">
                <a:solidFill>
                  <a:srgbClr val="051C3C"/>
                </a:solidFill>
                <a:latin typeface="Verdana"/>
                <a:cs typeface="Verdana"/>
              </a:rPr>
              <a:t>diálogo</a:t>
            </a:r>
            <a:r>
              <a:rPr sz="2700" spc="-229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110" dirty="0">
                <a:solidFill>
                  <a:srgbClr val="051C3C"/>
                </a:solidFill>
                <a:latin typeface="Verdana"/>
                <a:cs typeface="Verdana"/>
              </a:rPr>
              <a:t>con</a:t>
            </a:r>
            <a:r>
              <a:rPr sz="2700" spc="-229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5" dirty="0">
                <a:solidFill>
                  <a:srgbClr val="051C3C"/>
                </a:solidFill>
                <a:latin typeface="Verdana"/>
                <a:cs typeface="Verdana"/>
              </a:rPr>
              <a:t>los</a:t>
            </a:r>
            <a:r>
              <a:rPr sz="270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40" dirty="0">
                <a:solidFill>
                  <a:srgbClr val="051C3C"/>
                </a:solidFill>
                <a:latin typeface="Verdana"/>
                <a:cs typeface="Verdana"/>
              </a:rPr>
              <a:t>vendedores</a:t>
            </a:r>
            <a:r>
              <a:rPr sz="2700" spc="-229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95" dirty="0">
                <a:solidFill>
                  <a:srgbClr val="051C3C"/>
                </a:solidFill>
                <a:latin typeface="Verdana"/>
                <a:cs typeface="Verdana"/>
              </a:rPr>
              <a:t>de</a:t>
            </a:r>
            <a:r>
              <a:rPr sz="2700" spc="-229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50" dirty="0">
                <a:solidFill>
                  <a:srgbClr val="051C3C"/>
                </a:solidFill>
                <a:latin typeface="Verdana"/>
                <a:cs typeface="Verdana"/>
              </a:rPr>
              <a:t>alimentos </a:t>
            </a:r>
            <a:r>
              <a:rPr sz="2700" spc="-93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100" dirty="0">
                <a:solidFill>
                  <a:srgbClr val="051C3C"/>
                </a:solidFill>
                <a:latin typeface="Verdana"/>
                <a:cs typeface="Verdana"/>
              </a:rPr>
              <a:t>que </a:t>
            </a:r>
            <a:r>
              <a:rPr sz="2700" spc="-10" dirty="0">
                <a:solidFill>
                  <a:srgbClr val="051C3C"/>
                </a:solidFill>
                <a:latin typeface="Verdana"/>
                <a:cs typeface="Verdana"/>
              </a:rPr>
              <a:t>se </a:t>
            </a:r>
            <a:r>
              <a:rPr sz="2700" spc="65" dirty="0">
                <a:solidFill>
                  <a:srgbClr val="051C3C"/>
                </a:solidFill>
                <a:latin typeface="Verdana"/>
                <a:cs typeface="Verdana"/>
              </a:rPr>
              <a:t>encontraban </a:t>
            </a:r>
            <a:r>
              <a:rPr sz="2700" spc="35" dirty="0">
                <a:solidFill>
                  <a:srgbClr val="051C3C"/>
                </a:solidFill>
                <a:latin typeface="Verdana"/>
                <a:cs typeface="Verdana"/>
              </a:rPr>
              <a:t>alrededor </a:t>
            </a:r>
            <a:r>
              <a:rPr sz="2700" spc="65" dirty="0">
                <a:solidFill>
                  <a:srgbClr val="051C3C"/>
                </a:solidFill>
                <a:latin typeface="Verdana"/>
                <a:cs typeface="Verdana"/>
              </a:rPr>
              <a:t>del </a:t>
            </a:r>
            <a:r>
              <a:rPr sz="2700" spc="40" dirty="0">
                <a:solidFill>
                  <a:srgbClr val="051C3C"/>
                </a:solidFill>
                <a:latin typeface="Verdana"/>
                <a:cs typeface="Verdana"/>
              </a:rPr>
              <a:t>hospital </a:t>
            </a:r>
            <a:r>
              <a:rPr sz="2700" spc="4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-10" dirty="0">
                <a:solidFill>
                  <a:srgbClr val="051C3C"/>
                </a:solidFill>
                <a:latin typeface="Verdana"/>
                <a:cs typeface="Verdana"/>
              </a:rPr>
              <a:t>se</a:t>
            </a:r>
            <a:r>
              <a:rPr sz="2700" spc="-229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55" dirty="0">
                <a:solidFill>
                  <a:srgbClr val="051C3C"/>
                </a:solidFill>
                <a:latin typeface="Verdana"/>
                <a:cs typeface="Verdana"/>
              </a:rPr>
              <a:t>logró</a:t>
            </a:r>
            <a:r>
              <a:rPr sz="270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30" dirty="0">
                <a:solidFill>
                  <a:srgbClr val="051C3C"/>
                </a:solidFill>
                <a:latin typeface="Verdana"/>
                <a:cs typeface="Verdana"/>
              </a:rPr>
              <a:t>su</a:t>
            </a:r>
            <a:r>
              <a:rPr sz="270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25" dirty="0">
                <a:solidFill>
                  <a:srgbClr val="051C3C"/>
                </a:solidFill>
                <a:latin typeface="Verdana"/>
                <a:cs typeface="Verdana"/>
              </a:rPr>
              <a:t>reubicación.</a:t>
            </a:r>
            <a:endParaRPr sz="2700">
              <a:latin typeface="Verdana"/>
              <a:cs typeface="Verdana"/>
            </a:endParaRPr>
          </a:p>
          <a:p>
            <a:pPr marL="12700" marR="208279">
              <a:lnSpc>
                <a:spcPct val="115700"/>
              </a:lnSpc>
            </a:pPr>
            <a:r>
              <a:rPr sz="2700" spc="75" dirty="0">
                <a:solidFill>
                  <a:srgbClr val="051C3C"/>
                </a:solidFill>
                <a:latin typeface="Verdana"/>
                <a:cs typeface="Verdana"/>
              </a:rPr>
              <a:t>Pavimentación</a:t>
            </a:r>
            <a:r>
              <a:rPr sz="2700" spc="-23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80" dirty="0">
                <a:solidFill>
                  <a:srgbClr val="051C3C"/>
                </a:solidFill>
                <a:latin typeface="Verdana"/>
                <a:cs typeface="Verdana"/>
              </a:rPr>
              <a:t>en</a:t>
            </a:r>
            <a:r>
              <a:rPr sz="2700" spc="-229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70" dirty="0">
                <a:solidFill>
                  <a:srgbClr val="051C3C"/>
                </a:solidFill>
                <a:latin typeface="Verdana"/>
                <a:cs typeface="Verdana"/>
              </a:rPr>
              <a:t>concreto</a:t>
            </a:r>
            <a:r>
              <a:rPr sz="2700" spc="-229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45" dirty="0">
                <a:solidFill>
                  <a:srgbClr val="051C3C"/>
                </a:solidFill>
                <a:latin typeface="Verdana"/>
                <a:cs typeface="Verdana"/>
              </a:rPr>
              <a:t>rígida</a:t>
            </a:r>
            <a:r>
              <a:rPr sz="2700" spc="-229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40" dirty="0">
                <a:solidFill>
                  <a:srgbClr val="051C3C"/>
                </a:solidFill>
                <a:latin typeface="Verdana"/>
                <a:cs typeface="Verdana"/>
              </a:rPr>
              <a:t>zona</a:t>
            </a:r>
            <a:r>
              <a:rPr sz="2700" spc="-229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95" dirty="0">
                <a:solidFill>
                  <a:srgbClr val="051C3C"/>
                </a:solidFill>
                <a:latin typeface="Verdana"/>
                <a:cs typeface="Verdana"/>
              </a:rPr>
              <a:t>de </a:t>
            </a:r>
            <a:r>
              <a:rPr sz="2700" spc="10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150" dirty="0">
                <a:solidFill>
                  <a:srgbClr val="051C3C"/>
                </a:solidFill>
                <a:latin typeface="Verdana"/>
                <a:cs typeface="Verdana"/>
              </a:rPr>
              <a:t>p</a:t>
            </a:r>
            <a:r>
              <a:rPr sz="2700" spc="-15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2700" spc="-55" dirty="0">
                <a:solidFill>
                  <a:srgbClr val="051C3C"/>
                </a:solidFill>
                <a:latin typeface="Verdana"/>
                <a:cs typeface="Verdana"/>
              </a:rPr>
              <a:t>r</a:t>
            </a:r>
            <a:r>
              <a:rPr sz="2700" spc="150" dirty="0">
                <a:solidFill>
                  <a:srgbClr val="051C3C"/>
                </a:solidFill>
                <a:latin typeface="Verdana"/>
                <a:cs typeface="Verdana"/>
              </a:rPr>
              <a:t>q</a:t>
            </a:r>
            <a:r>
              <a:rPr sz="2700" spc="110" dirty="0">
                <a:solidFill>
                  <a:srgbClr val="051C3C"/>
                </a:solidFill>
                <a:latin typeface="Verdana"/>
                <a:cs typeface="Verdana"/>
              </a:rPr>
              <a:t>u</a:t>
            </a:r>
            <a:r>
              <a:rPr sz="2700" spc="35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700" spc="75" dirty="0">
                <a:solidFill>
                  <a:srgbClr val="051C3C"/>
                </a:solidFill>
                <a:latin typeface="Verdana"/>
                <a:cs typeface="Verdana"/>
              </a:rPr>
              <a:t>o</a:t>
            </a:r>
            <a:r>
              <a:rPr sz="270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-325" dirty="0">
                <a:solidFill>
                  <a:srgbClr val="051C3C"/>
                </a:solidFill>
                <a:latin typeface="Verdana"/>
                <a:cs typeface="Verdana"/>
              </a:rPr>
              <a:t>(</a:t>
            </a:r>
            <a:r>
              <a:rPr sz="2700" spc="-15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2700" spc="125" dirty="0">
                <a:solidFill>
                  <a:srgbClr val="051C3C"/>
                </a:solidFill>
                <a:latin typeface="Verdana"/>
                <a:cs typeface="Verdana"/>
              </a:rPr>
              <a:t>n</a:t>
            </a:r>
            <a:r>
              <a:rPr sz="2700" spc="45" dirty="0">
                <a:solidFill>
                  <a:srgbClr val="051C3C"/>
                </a:solidFill>
                <a:latin typeface="Verdana"/>
                <a:cs typeface="Verdana"/>
              </a:rPr>
              <a:t>t</a:t>
            </a:r>
            <a:r>
              <a:rPr sz="2700" spc="35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700" spc="-55" dirty="0">
                <a:solidFill>
                  <a:srgbClr val="051C3C"/>
                </a:solidFill>
                <a:latin typeface="Verdana"/>
                <a:cs typeface="Verdana"/>
              </a:rPr>
              <a:t>s</a:t>
            </a:r>
            <a:r>
              <a:rPr sz="270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35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700" spc="130" dirty="0">
                <a:solidFill>
                  <a:srgbClr val="051C3C"/>
                </a:solidFill>
                <a:latin typeface="Verdana"/>
                <a:cs typeface="Verdana"/>
              </a:rPr>
              <a:t>n</a:t>
            </a:r>
            <a:r>
              <a:rPr sz="270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150" dirty="0">
                <a:solidFill>
                  <a:srgbClr val="051C3C"/>
                </a:solidFill>
                <a:latin typeface="Verdana"/>
                <a:cs typeface="Verdana"/>
              </a:rPr>
              <a:t>b</a:t>
            </a:r>
            <a:r>
              <a:rPr sz="2700" spc="-15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2700" spc="5" dirty="0">
                <a:solidFill>
                  <a:srgbClr val="051C3C"/>
                </a:solidFill>
                <a:latin typeface="Verdana"/>
                <a:cs typeface="Verdana"/>
              </a:rPr>
              <a:t>l</a:t>
            </a:r>
            <a:r>
              <a:rPr sz="2700" spc="-15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2700" spc="-60" dirty="0">
                <a:solidFill>
                  <a:srgbClr val="051C3C"/>
                </a:solidFill>
                <a:latin typeface="Verdana"/>
                <a:cs typeface="Verdana"/>
              </a:rPr>
              <a:t>s</a:t>
            </a:r>
            <a:r>
              <a:rPr sz="2700" spc="45" dirty="0">
                <a:solidFill>
                  <a:srgbClr val="051C3C"/>
                </a:solidFill>
                <a:latin typeface="Verdana"/>
                <a:cs typeface="Verdana"/>
              </a:rPr>
              <a:t>t</a:t>
            </a:r>
            <a:r>
              <a:rPr sz="2700" spc="70" dirty="0">
                <a:solidFill>
                  <a:srgbClr val="051C3C"/>
                </a:solidFill>
                <a:latin typeface="Verdana"/>
                <a:cs typeface="Verdana"/>
              </a:rPr>
              <a:t>o</a:t>
            </a:r>
            <a:r>
              <a:rPr sz="2700" spc="-315" dirty="0">
                <a:solidFill>
                  <a:srgbClr val="051C3C"/>
                </a:solidFill>
                <a:latin typeface="Verdana"/>
                <a:cs typeface="Verdana"/>
              </a:rPr>
              <a:t>)</a:t>
            </a:r>
            <a:r>
              <a:rPr sz="270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-90" dirty="0">
                <a:solidFill>
                  <a:srgbClr val="051C3C"/>
                </a:solidFill>
                <a:latin typeface="Verdana"/>
                <a:cs typeface="Verdana"/>
              </a:rPr>
              <a:t>y</a:t>
            </a:r>
            <a:r>
              <a:rPr sz="270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-60" dirty="0">
                <a:solidFill>
                  <a:srgbClr val="051C3C"/>
                </a:solidFill>
                <a:latin typeface="Verdana"/>
                <a:cs typeface="Verdana"/>
              </a:rPr>
              <a:t>s</a:t>
            </a:r>
            <a:r>
              <a:rPr sz="2700" spc="4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70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35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700" spc="125" dirty="0">
                <a:solidFill>
                  <a:srgbClr val="051C3C"/>
                </a:solidFill>
                <a:latin typeface="Verdana"/>
                <a:cs typeface="Verdana"/>
              </a:rPr>
              <a:t>n</a:t>
            </a:r>
            <a:r>
              <a:rPr sz="2700" spc="130" dirty="0">
                <a:solidFill>
                  <a:srgbClr val="051C3C"/>
                </a:solidFill>
                <a:latin typeface="Verdana"/>
                <a:cs typeface="Verdana"/>
              </a:rPr>
              <a:t>c</a:t>
            </a:r>
            <a:r>
              <a:rPr sz="2700" spc="70" dirty="0">
                <a:solidFill>
                  <a:srgbClr val="051C3C"/>
                </a:solidFill>
                <a:latin typeface="Verdana"/>
                <a:cs typeface="Verdana"/>
              </a:rPr>
              <a:t>o</a:t>
            </a:r>
            <a:r>
              <a:rPr sz="2700" spc="125" dirty="0">
                <a:solidFill>
                  <a:srgbClr val="051C3C"/>
                </a:solidFill>
                <a:latin typeface="Verdana"/>
                <a:cs typeface="Verdana"/>
              </a:rPr>
              <a:t>n</a:t>
            </a:r>
            <a:r>
              <a:rPr sz="2700" spc="45" dirty="0">
                <a:solidFill>
                  <a:srgbClr val="051C3C"/>
                </a:solidFill>
                <a:latin typeface="Verdana"/>
                <a:cs typeface="Verdana"/>
              </a:rPr>
              <a:t>t</a:t>
            </a:r>
            <a:r>
              <a:rPr sz="2700" spc="-55" dirty="0">
                <a:solidFill>
                  <a:srgbClr val="051C3C"/>
                </a:solidFill>
                <a:latin typeface="Verdana"/>
                <a:cs typeface="Verdana"/>
              </a:rPr>
              <a:t>r</a:t>
            </a:r>
            <a:r>
              <a:rPr sz="2700" spc="-15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2700" spc="150" dirty="0">
                <a:solidFill>
                  <a:srgbClr val="051C3C"/>
                </a:solidFill>
                <a:latin typeface="Verdana"/>
                <a:cs typeface="Verdana"/>
              </a:rPr>
              <a:t>b</a:t>
            </a:r>
            <a:r>
              <a:rPr sz="2700" spc="-10" dirty="0">
                <a:solidFill>
                  <a:srgbClr val="051C3C"/>
                </a:solidFill>
                <a:latin typeface="Verdana"/>
                <a:cs typeface="Verdana"/>
              </a:rPr>
              <a:t>a  </a:t>
            </a:r>
            <a:r>
              <a:rPr sz="2700" spc="45" dirty="0">
                <a:solidFill>
                  <a:srgbClr val="051C3C"/>
                </a:solidFill>
                <a:latin typeface="Verdana"/>
                <a:cs typeface="Verdana"/>
              </a:rPr>
              <a:t>obstruida</a:t>
            </a:r>
            <a:r>
              <a:rPr sz="270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55" dirty="0">
                <a:solidFill>
                  <a:srgbClr val="051C3C"/>
                </a:solidFill>
                <a:latin typeface="Verdana"/>
                <a:cs typeface="Verdana"/>
              </a:rPr>
              <a:t>por</a:t>
            </a:r>
            <a:r>
              <a:rPr sz="270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5" dirty="0">
                <a:solidFill>
                  <a:srgbClr val="051C3C"/>
                </a:solidFill>
                <a:latin typeface="Verdana"/>
                <a:cs typeface="Verdana"/>
              </a:rPr>
              <a:t>los</a:t>
            </a:r>
            <a:r>
              <a:rPr sz="270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30" dirty="0">
                <a:solidFill>
                  <a:srgbClr val="051C3C"/>
                </a:solidFill>
                <a:latin typeface="Verdana"/>
                <a:cs typeface="Verdana"/>
              </a:rPr>
              <a:t>kioscos</a:t>
            </a:r>
            <a:r>
              <a:rPr sz="270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95" dirty="0">
                <a:solidFill>
                  <a:srgbClr val="051C3C"/>
                </a:solidFill>
                <a:latin typeface="Verdana"/>
                <a:cs typeface="Verdana"/>
              </a:rPr>
              <a:t>de</a:t>
            </a:r>
            <a:r>
              <a:rPr sz="270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-50" dirty="0">
                <a:solidFill>
                  <a:srgbClr val="051C3C"/>
                </a:solidFill>
                <a:latin typeface="Verdana"/>
                <a:cs typeface="Verdana"/>
              </a:rPr>
              <a:t>ventas.</a:t>
            </a:r>
            <a:endParaRPr sz="2700">
              <a:latin typeface="Verdana"/>
              <a:cs typeface="Verdana"/>
            </a:endParaRPr>
          </a:p>
          <a:p>
            <a:pPr marL="12700" marR="1080135">
              <a:lnSpc>
                <a:spcPct val="115700"/>
              </a:lnSpc>
              <a:spcBef>
                <a:spcPts val="5"/>
              </a:spcBef>
            </a:pPr>
            <a:r>
              <a:rPr sz="2700" spc="-175" dirty="0">
                <a:solidFill>
                  <a:srgbClr val="051C3C"/>
                </a:solidFill>
                <a:latin typeface="Verdana"/>
                <a:cs typeface="Verdana"/>
              </a:rPr>
              <a:t>S</a:t>
            </a:r>
            <a:r>
              <a:rPr sz="2700" spc="4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70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-55" dirty="0">
                <a:solidFill>
                  <a:srgbClr val="051C3C"/>
                </a:solidFill>
                <a:latin typeface="Verdana"/>
                <a:cs typeface="Verdana"/>
              </a:rPr>
              <a:t>r</a:t>
            </a:r>
            <a:r>
              <a:rPr sz="2700" spc="35" dirty="0">
                <a:solidFill>
                  <a:srgbClr val="051C3C"/>
                </a:solidFill>
                <a:latin typeface="Verdana"/>
                <a:cs typeface="Verdana"/>
              </a:rPr>
              <a:t>ee</a:t>
            </a:r>
            <a:r>
              <a:rPr sz="2700" spc="220" dirty="0">
                <a:solidFill>
                  <a:srgbClr val="051C3C"/>
                </a:solidFill>
                <a:latin typeface="Verdana"/>
                <a:cs typeface="Verdana"/>
              </a:rPr>
              <a:t>m</a:t>
            </a:r>
            <a:r>
              <a:rPr sz="2700" spc="150" dirty="0">
                <a:solidFill>
                  <a:srgbClr val="051C3C"/>
                </a:solidFill>
                <a:latin typeface="Verdana"/>
                <a:cs typeface="Verdana"/>
              </a:rPr>
              <a:t>p</a:t>
            </a:r>
            <a:r>
              <a:rPr sz="2700" spc="5" dirty="0">
                <a:solidFill>
                  <a:srgbClr val="051C3C"/>
                </a:solidFill>
                <a:latin typeface="Verdana"/>
                <a:cs typeface="Verdana"/>
              </a:rPr>
              <a:t>l</a:t>
            </a:r>
            <a:r>
              <a:rPr sz="2700" spc="-15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2700" spc="-20" dirty="0">
                <a:solidFill>
                  <a:srgbClr val="051C3C"/>
                </a:solidFill>
                <a:latin typeface="Verdana"/>
                <a:cs typeface="Verdana"/>
              </a:rPr>
              <a:t>z</a:t>
            </a:r>
            <a:r>
              <a:rPr sz="2700" spc="75" dirty="0">
                <a:solidFill>
                  <a:srgbClr val="051C3C"/>
                </a:solidFill>
                <a:latin typeface="Verdana"/>
                <a:cs typeface="Verdana"/>
              </a:rPr>
              <a:t>ó</a:t>
            </a:r>
            <a:r>
              <a:rPr sz="270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5" dirty="0">
                <a:solidFill>
                  <a:srgbClr val="051C3C"/>
                </a:solidFill>
                <a:latin typeface="Verdana"/>
                <a:cs typeface="Verdana"/>
              </a:rPr>
              <a:t>l</a:t>
            </a:r>
            <a:r>
              <a:rPr sz="2700" spc="70" dirty="0">
                <a:solidFill>
                  <a:srgbClr val="051C3C"/>
                </a:solidFill>
                <a:latin typeface="Verdana"/>
                <a:cs typeface="Verdana"/>
              </a:rPr>
              <a:t>o</a:t>
            </a:r>
            <a:r>
              <a:rPr sz="2700" spc="-60" dirty="0">
                <a:solidFill>
                  <a:srgbClr val="051C3C"/>
                </a:solidFill>
                <a:latin typeface="Verdana"/>
                <a:cs typeface="Verdana"/>
              </a:rPr>
              <a:t>s</a:t>
            </a:r>
            <a:r>
              <a:rPr sz="2700" spc="-10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270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150" dirty="0">
                <a:solidFill>
                  <a:srgbClr val="051C3C"/>
                </a:solidFill>
                <a:latin typeface="Verdana"/>
                <a:cs typeface="Verdana"/>
              </a:rPr>
              <a:t>d</a:t>
            </a:r>
            <a:r>
              <a:rPr sz="2700" spc="4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70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130" dirty="0">
                <a:solidFill>
                  <a:srgbClr val="051C3C"/>
                </a:solidFill>
                <a:latin typeface="Verdana"/>
                <a:cs typeface="Verdana"/>
              </a:rPr>
              <a:t>c</a:t>
            </a:r>
            <a:r>
              <a:rPr sz="2700" spc="70" dirty="0">
                <a:solidFill>
                  <a:srgbClr val="051C3C"/>
                </a:solidFill>
                <a:latin typeface="Verdana"/>
                <a:cs typeface="Verdana"/>
              </a:rPr>
              <a:t>o</a:t>
            </a:r>
            <a:r>
              <a:rPr sz="2700" spc="125" dirty="0">
                <a:solidFill>
                  <a:srgbClr val="051C3C"/>
                </a:solidFill>
                <a:latin typeface="Verdana"/>
                <a:cs typeface="Verdana"/>
              </a:rPr>
              <a:t>n</a:t>
            </a:r>
            <a:r>
              <a:rPr sz="2700" spc="130" dirty="0">
                <a:solidFill>
                  <a:srgbClr val="051C3C"/>
                </a:solidFill>
                <a:latin typeface="Verdana"/>
                <a:cs typeface="Verdana"/>
              </a:rPr>
              <a:t>c</a:t>
            </a:r>
            <a:r>
              <a:rPr sz="2700" spc="-55" dirty="0">
                <a:solidFill>
                  <a:srgbClr val="051C3C"/>
                </a:solidFill>
                <a:latin typeface="Verdana"/>
                <a:cs typeface="Verdana"/>
              </a:rPr>
              <a:t>r</a:t>
            </a:r>
            <a:r>
              <a:rPr sz="2700" spc="35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700" spc="45" dirty="0">
                <a:solidFill>
                  <a:srgbClr val="051C3C"/>
                </a:solidFill>
                <a:latin typeface="Verdana"/>
                <a:cs typeface="Verdana"/>
              </a:rPr>
              <a:t>t</a:t>
            </a:r>
            <a:r>
              <a:rPr sz="2700" spc="70" dirty="0">
                <a:solidFill>
                  <a:srgbClr val="051C3C"/>
                </a:solidFill>
                <a:latin typeface="Verdana"/>
                <a:cs typeface="Verdana"/>
              </a:rPr>
              <a:t>o</a:t>
            </a:r>
            <a:r>
              <a:rPr sz="2700" spc="-370" dirty="0">
                <a:solidFill>
                  <a:srgbClr val="051C3C"/>
                </a:solidFill>
                <a:latin typeface="Verdana"/>
                <a:cs typeface="Verdana"/>
              </a:rPr>
              <a:t>,</a:t>
            </a:r>
            <a:r>
              <a:rPr sz="270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150" dirty="0">
                <a:solidFill>
                  <a:srgbClr val="051C3C"/>
                </a:solidFill>
                <a:latin typeface="Verdana"/>
                <a:cs typeface="Verdana"/>
              </a:rPr>
              <a:t>q</a:t>
            </a:r>
            <a:r>
              <a:rPr sz="2700" spc="110" dirty="0">
                <a:solidFill>
                  <a:srgbClr val="051C3C"/>
                </a:solidFill>
                <a:latin typeface="Verdana"/>
                <a:cs typeface="Verdana"/>
              </a:rPr>
              <a:t>u</a:t>
            </a:r>
            <a:r>
              <a:rPr sz="2700" spc="4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70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-60" dirty="0">
                <a:solidFill>
                  <a:srgbClr val="051C3C"/>
                </a:solidFill>
                <a:latin typeface="Verdana"/>
                <a:cs typeface="Verdana"/>
              </a:rPr>
              <a:t>s</a:t>
            </a:r>
            <a:r>
              <a:rPr sz="2700" spc="30" dirty="0">
                <a:solidFill>
                  <a:srgbClr val="051C3C"/>
                </a:solidFill>
                <a:latin typeface="Verdana"/>
                <a:cs typeface="Verdana"/>
              </a:rPr>
              <a:t>e  </a:t>
            </a:r>
            <a:r>
              <a:rPr sz="2700" spc="60" dirty="0">
                <a:solidFill>
                  <a:srgbClr val="051C3C"/>
                </a:solidFill>
                <a:latin typeface="Verdana"/>
                <a:cs typeface="Verdana"/>
              </a:rPr>
              <a:t>encontraba </a:t>
            </a:r>
            <a:r>
              <a:rPr sz="2700" spc="35" dirty="0">
                <a:solidFill>
                  <a:srgbClr val="051C3C"/>
                </a:solidFill>
                <a:latin typeface="Verdana"/>
                <a:cs typeface="Verdana"/>
              </a:rPr>
              <a:t>deteriorada </a:t>
            </a:r>
            <a:r>
              <a:rPr sz="2700" spc="40" dirty="0">
                <a:solidFill>
                  <a:srgbClr val="051C3C"/>
                </a:solidFill>
                <a:latin typeface="Verdana"/>
                <a:cs typeface="Verdana"/>
              </a:rPr>
              <a:t>entrada </a:t>
            </a:r>
            <a:r>
              <a:rPr sz="2700" spc="95" dirty="0">
                <a:solidFill>
                  <a:srgbClr val="051C3C"/>
                </a:solidFill>
                <a:latin typeface="Verdana"/>
                <a:cs typeface="Verdana"/>
              </a:rPr>
              <a:t>de </a:t>
            </a:r>
            <a:r>
              <a:rPr sz="2700" spc="100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110" dirty="0">
                <a:solidFill>
                  <a:srgbClr val="051C3C"/>
                </a:solidFill>
                <a:latin typeface="Verdana"/>
                <a:cs typeface="Verdana"/>
              </a:rPr>
              <a:t>u</a:t>
            </a:r>
            <a:r>
              <a:rPr sz="2700" spc="-55" dirty="0">
                <a:solidFill>
                  <a:srgbClr val="051C3C"/>
                </a:solidFill>
                <a:latin typeface="Verdana"/>
                <a:cs typeface="Verdana"/>
              </a:rPr>
              <a:t>r</a:t>
            </a:r>
            <a:r>
              <a:rPr sz="2700" spc="175" dirty="0">
                <a:solidFill>
                  <a:srgbClr val="051C3C"/>
                </a:solidFill>
                <a:latin typeface="Verdana"/>
                <a:cs typeface="Verdana"/>
              </a:rPr>
              <a:t>g</a:t>
            </a:r>
            <a:r>
              <a:rPr sz="2700" spc="35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700" spc="125" dirty="0">
                <a:solidFill>
                  <a:srgbClr val="051C3C"/>
                </a:solidFill>
                <a:latin typeface="Verdana"/>
                <a:cs typeface="Verdana"/>
              </a:rPr>
              <a:t>n</a:t>
            </a:r>
            <a:r>
              <a:rPr sz="2700" spc="130" dirty="0">
                <a:solidFill>
                  <a:srgbClr val="051C3C"/>
                </a:solidFill>
                <a:latin typeface="Verdana"/>
                <a:cs typeface="Verdana"/>
              </a:rPr>
              <a:t>c</a:t>
            </a:r>
            <a:r>
              <a:rPr sz="2700" spc="5" dirty="0">
                <a:solidFill>
                  <a:srgbClr val="051C3C"/>
                </a:solidFill>
                <a:latin typeface="Verdana"/>
                <a:cs typeface="Verdana"/>
              </a:rPr>
              <a:t>i</a:t>
            </a:r>
            <a:r>
              <a:rPr sz="2700" spc="-15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2700" spc="-370" dirty="0">
                <a:solidFill>
                  <a:srgbClr val="051C3C"/>
                </a:solidFill>
                <a:latin typeface="Verdana"/>
                <a:cs typeface="Verdana"/>
              </a:rPr>
              <a:t>,</a:t>
            </a:r>
            <a:r>
              <a:rPr sz="270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-15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2700" spc="-60" dirty="0">
                <a:solidFill>
                  <a:srgbClr val="051C3C"/>
                </a:solidFill>
                <a:latin typeface="Verdana"/>
                <a:cs typeface="Verdana"/>
              </a:rPr>
              <a:t>s</a:t>
            </a:r>
            <a:r>
              <a:rPr sz="2700" spc="10" dirty="0">
                <a:solidFill>
                  <a:srgbClr val="051C3C"/>
                </a:solidFill>
                <a:latin typeface="Verdana"/>
                <a:cs typeface="Verdana"/>
              </a:rPr>
              <a:t>í</a:t>
            </a:r>
            <a:r>
              <a:rPr sz="270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220" dirty="0">
                <a:solidFill>
                  <a:srgbClr val="051C3C"/>
                </a:solidFill>
                <a:latin typeface="Verdana"/>
                <a:cs typeface="Verdana"/>
              </a:rPr>
              <a:t>m</a:t>
            </a:r>
            <a:r>
              <a:rPr sz="2700" spc="5" dirty="0">
                <a:solidFill>
                  <a:srgbClr val="051C3C"/>
                </a:solidFill>
                <a:latin typeface="Verdana"/>
                <a:cs typeface="Verdana"/>
              </a:rPr>
              <a:t>i</a:t>
            </a:r>
            <a:r>
              <a:rPr sz="2700" spc="-60" dirty="0">
                <a:solidFill>
                  <a:srgbClr val="051C3C"/>
                </a:solidFill>
                <a:latin typeface="Verdana"/>
                <a:cs typeface="Verdana"/>
              </a:rPr>
              <a:t>s</a:t>
            </a:r>
            <a:r>
              <a:rPr sz="2700" spc="220" dirty="0">
                <a:solidFill>
                  <a:srgbClr val="051C3C"/>
                </a:solidFill>
                <a:latin typeface="Verdana"/>
                <a:cs typeface="Verdana"/>
              </a:rPr>
              <a:t>m</a:t>
            </a:r>
            <a:r>
              <a:rPr sz="2700" spc="75" dirty="0">
                <a:solidFill>
                  <a:srgbClr val="051C3C"/>
                </a:solidFill>
                <a:latin typeface="Verdana"/>
                <a:cs typeface="Verdana"/>
              </a:rPr>
              <a:t>o</a:t>
            </a:r>
            <a:r>
              <a:rPr sz="270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-60" dirty="0">
                <a:solidFill>
                  <a:srgbClr val="051C3C"/>
                </a:solidFill>
                <a:latin typeface="Verdana"/>
                <a:cs typeface="Verdana"/>
              </a:rPr>
              <a:t>s</a:t>
            </a:r>
            <a:r>
              <a:rPr sz="2700" spc="4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70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5" dirty="0">
                <a:solidFill>
                  <a:srgbClr val="051C3C"/>
                </a:solidFill>
                <a:latin typeface="Verdana"/>
                <a:cs typeface="Verdana"/>
              </a:rPr>
              <a:t>i</a:t>
            </a:r>
            <a:r>
              <a:rPr sz="2700" spc="125" dirty="0">
                <a:solidFill>
                  <a:srgbClr val="051C3C"/>
                </a:solidFill>
                <a:latin typeface="Verdana"/>
                <a:cs typeface="Verdana"/>
              </a:rPr>
              <a:t>n</a:t>
            </a:r>
            <a:r>
              <a:rPr sz="2700" spc="-60" dirty="0">
                <a:solidFill>
                  <a:srgbClr val="051C3C"/>
                </a:solidFill>
                <a:latin typeface="Verdana"/>
                <a:cs typeface="Verdana"/>
              </a:rPr>
              <a:t>s</a:t>
            </a:r>
            <a:r>
              <a:rPr sz="2700" spc="45" dirty="0">
                <a:solidFill>
                  <a:srgbClr val="051C3C"/>
                </a:solidFill>
                <a:latin typeface="Verdana"/>
                <a:cs typeface="Verdana"/>
              </a:rPr>
              <a:t>t</a:t>
            </a:r>
            <a:r>
              <a:rPr sz="2700" spc="-15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2700" spc="5" dirty="0">
                <a:solidFill>
                  <a:srgbClr val="051C3C"/>
                </a:solidFill>
                <a:latin typeface="Verdana"/>
                <a:cs typeface="Verdana"/>
              </a:rPr>
              <a:t>l</a:t>
            </a:r>
            <a:r>
              <a:rPr sz="2700" spc="-15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2700" spc="-55" dirty="0">
                <a:solidFill>
                  <a:srgbClr val="051C3C"/>
                </a:solidFill>
                <a:latin typeface="Verdana"/>
                <a:cs typeface="Verdana"/>
              </a:rPr>
              <a:t>r</a:t>
            </a:r>
            <a:r>
              <a:rPr sz="2700" spc="70" dirty="0">
                <a:solidFill>
                  <a:srgbClr val="051C3C"/>
                </a:solidFill>
                <a:latin typeface="Verdana"/>
                <a:cs typeface="Verdana"/>
              </a:rPr>
              <a:t>o</a:t>
            </a:r>
            <a:r>
              <a:rPr sz="2700" spc="90" dirty="0">
                <a:solidFill>
                  <a:srgbClr val="051C3C"/>
                </a:solidFill>
                <a:latin typeface="Verdana"/>
                <a:cs typeface="Verdana"/>
              </a:rPr>
              <a:t>n  </a:t>
            </a:r>
            <a:r>
              <a:rPr sz="2700" spc="25" dirty="0">
                <a:solidFill>
                  <a:srgbClr val="051C3C"/>
                </a:solidFill>
                <a:latin typeface="Verdana"/>
                <a:cs typeface="Verdana"/>
              </a:rPr>
              <a:t>barandillas</a:t>
            </a:r>
            <a:r>
              <a:rPr sz="2700" spc="-229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95" dirty="0">
                <a:solidFill>
                  <a:srgbClr val="051C3C"/>
                </a:solidFill>
                <a:latin typeface="Verdana"/>
                <a:cs typeface="Verdana"/>
              </a:rPr>
              <a:t>de</a:t>
            </a:r>
            <a:r>
              <a:rPr sz="270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15" dirty="0">
                <a:solidFill>
                  <a:srgbClr val="051C3C"/>
                </a:solidFill>
                <a:latin typeface="Verdana"/>
                <a:cs typeface="Verdana"/>
              </a:rPr>
              <a:t>seguridad.</a:t>
            </a:r>
            <a:endParaRPr sz="2700">
              <a:latin typeface="Verdana"/>
              <a:cs typeface="Verdana"/>
            </a:endParaRPr>
          </a:p>
          <a:p>
            <a:pPr marL="12700" marR="728980">
              <a:lnSpc>
                <a:spcPct val="115700"/>
              </a:lnSpc>
            </a:pPr>
            <a:r>
              <a:rPr sz="2700" spc="40" dirty="0">
                <a:solidFill>
                  <a:srgbClr val="051C3C"/>
                </a:solidFill>
                <a:latin typeface="Verdana"/>
                <a:cs typeface="Verdana"/>
              </a:rPr>
              <a:t>Nuevos</a:t>
            </a:r>
            <a:r>
              <a:rPr sz="2700" spc="-23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50" dirty="0">
                <a:solidFill>
                  <a:srgbClr val="051C3C"/>
                </a:solidFill>
                <a:latin typeface="Verdana"/>
                <a:cs typeface="Verdana"/>
              </a:rPr>
              <a:t>redondeles</a:t>
            </a:r>
            <a:r>
              <a:rPr sz="2700" spc="-229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80" dirty="0">
                <a:solidFill>
                  <a:srgbClr val="051C3C"/>
                </a:solidFill>
                <a:latin typeface="Verdana"/>
                <a:cs typeface="Verdana"/>
              </a:rPr>
              <a:t>en</a:t>
            </a:r>
            <a:r>
              <a:rPr sz="2700" spc="-229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95" dirty="0">
                <a:solidFill>
                  <a:srgbClr val="051C3C"/>
                </a:solidFill>
                <a:latin typeface="Verdana"/>
                <a:cs typeface="Verdana"/>
              </a:rPr>
              <a:t>cemento</a:t>
            </a:r>
            <a:r>
              <a:rPr sz="2700" spc="-23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20" dirty="0">
                <a:solidFill>
                  <a:srgbClr val="051C3C"/>
                </a:solidFill>
                <a:latin typeface="Verdana"/>
                <a:cs typeface="Verdana"/>
              </a:rPr>
              <a:t>para</a:t>
            </a:r>
            <a:r>
              <a:rPr sz="2700" spc="-229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5" dirty="0">
                <a:solidFill>
                  <a:srgbClr val="051C3C"/>
                </a:solidFill>
                <a:latin typeface="Verdana"/>
                <a:cs typeface="Verdana"/>
              </a:rPr>
              <a:t>los </a:t>
            </a:r>
            <a:r>
              <a:rPr sz="2700" spc="-93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-30" dirty="0">
                <a:solidFill>
                  <a:srgbClr val="051C3C"/>
                </a:solidFill>
                <a:latin typeface="Verdana"/>
                <a:cs typeface="Verdana"/>
              </a:rPr>
              <a:t>árboles.</a:t>
            </a:r>
            <a:endParaRPr sz="2700">
              <a:latin typeface="Verdana"/>
              <a:cs typeface="Verdana"/>
            </a:endParaRPr>
          </a:p>
          <a:p>
            <a:pPr marL="12700" marR="5080">
              <a:lnSpc>
                <a:spcPct val="115700"/>
              </a:lnSpc>
            </a:pPr>
            <a:r>
              <a:rPr sz="2700" spc="-175" dirty="0">
                <a:solidFill>
                  <a:srgbClr val="051C3C"/>
                </a:solidFill>
                <a:latin typeface="Verdana"/>
                <a:cs typeface="Verdana"/>
              </a:rPr>
              <a:t>S</a:t>
            </a:r>
            <a:r>
              <a:rPr sz="2700" spc="35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700" spc="125" dirty="0">
                <a:solidFill>
                  <a:srgbClr val="051C3C"/>
                </a:solidFill>
                <a:latin typeface="Verdana"/>
                <a:cs typeface="Verdana"/>
              </a:rPr>
              <a:t>ñ</a:t>
            </a:r>
            <a:r>
              <a:rPr sz="2700" spc="-15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2700" spc="5" dirty="0">
                <a:solidFill>
                  <a:srgbClr val="051C3C"/>
                </a:solidFill>
                <a:latin typeface="Verdana"/>
                <a:cs typeface="Verdana"/>
              </a:rPr>
              <a:t>l</a:t>
            </a:r>
            <a:r>
              <a:rPr sz="2700" spc="35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700" spc="-55" dirty="0">
                <a:solidFill>
                  <a:srgbClr val="051C3C"/>
                </a:solidFill>
                <a:latin typeface="Verdana"/>
                <a:cs typeface="Verdana"/>
              </a:rPr>
              <a:t>s</a:t>
            </a:r>
            <a:r>
              <a:rPr sz="270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-55" dirty="0">
                <a:solidFill>
                  <a:srgbClr val="051C3C"/>
                </a:solidFill>
                <a:latin typeface="Verdana"/>
                <a:cs typeface="Verdana"/>
              </a:rPr>
              <a:t>r</a:t>
            </a:r>
            <a:r>
              <a:rPr sz="2700" spc="35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700" spc="175" dirty="0">
                <a:solidFill>
                  <a:srgbClr val="051C3C"/>
                </a:solidFill>
                <a:latin typeface="Verdana"/>
                <a:cs typeface="Verdana"/>
              </a:rPr>
              <a:t>g</a:t>
            </a:r>
            <a:r>
              <a:rPr sz="2700" spc="5" dirty="0">
                <a:solidFill>
                  <a:srgbClr val="051C3C"/>
                </a:solidFill>
                <a:latin typeface="Verdana"/>
                <a:cs typeface="Verdana"/>
              </a:rPr>
              <a:t>l</a:t>
            </a:r>
            <a:r>
              <a:rPr sz="2700" spc="-15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2700" spc="220" dirty="0">
                <a:solidFill>
                  <a:srgbClr val="051C3C"/>
                </a:solidFill>
                <a:latin typeface="Verdana"/>
                <a:cs typeface="Verdana"/>
              </a:rPr>
              <a:t>m</a:t>
            </a:r>
            <a:r>
              <a:rPr sz="2700" spc="35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700" spc="125" dirty="0">
                <a:solidFill>
                  <a:srgbClr val="051C3C"/>
                </a:solidFill>
                <a:latin typeface="Verdana"/>
                <a:cs typeface="Verdana"/>
              </a:rPr>
              <a:t>n</a:t>
            </a:r>
            <a:r>
              <a:rPr sz="2700" spc="45" dirty="0">
                <a:solidFill>
                  <a:srgbClr val="051C3C"/>
                </a:solidFill>
                <a:latin typeface="Verdana"/>
                <a:cs typeface="Verdana"/>
              </a:rPr>
              <a:t>t</a:t>
            </a:r>
            <a:r>
              <a:rPr sz="2700" spc="-15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2700" spc="-55" dirty="0">
                <a:solidFill>
                  <a:srgbClr val="051C3C"/>
                </a:solidFill>
                <a:latin typeface="Verdana"/>
                <a:cs typeface="Verdana"/>
              </a:rPr>
              <a:t>r</a:t>
            </a:r>
            <a:r>
              <a:rPr sz="2700" spc="5" dirty="0">
                <a:solidFill>
                  <a:srgbClr val="051C3C"/>
                </a:solidFill>
                <a:latin typeface="Verdana"/>
                <a:cs typeface="Verdana"/>
              </a:rPr>
              <a:t>i</a:t>
            </a:r>
            <a:r>
              <a:rPr sz="2700" spc="-15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2700" spc="-55" dirty="0">
                <a:solidFill>
                  <a:srgbClr val="051C3C"/>
                </a:solidFill>
                <a:latin typeface="Verdana"/>
                <a:cs typeface="Verdana"/>
              </a:rPr>
              <a:t>s</a:t>
            </a:r>
            <a:r>
              <a:rPr sz="270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150" dirty="0">
                <a:solidFill>
                  <a:srgbClr val="051C3C"/>
                </a:solidFill>
                <a:latin typeface="Verdana"/>
                <a:cs typeface="Verdana"/>
              </a:rPr>
              <a:t>d</a:t>
            </a:r>
            <a:r>
              <a:rPr sz="2700" spc="40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70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35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700" spc="-60" dirty="0">
                <a:solidFill>
                  <a:srgbClr val="051C3C"/>
                </a:solidFill>
                <a:latin typeface="Verdana"/>
                <a:cs typeface="Verdana"/>
              </a:rPr>
              <a:t>s</a:t>
            </a:r>
            <a:r>
              <a:rPr sz="2700" spc="45" dirty="0">
                <a:solidFill>
                  <a:srgbClr val="051C3C"/>
                </a:solidFill>
                <a:latin typeface="Verdana"/>
                <a:cs typeface="Verdana"/>
              </a:rPr>
              <a:t>t</a:t>
            </a:r>
            <a:r>
              <a:rPr sz="2700" spc="-15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2700" spc="130" dirty="0">
                <a:solidFill>
                  <a:srgbClr val="051C3C"/>
                </a:solidFill>
                <a:latin typeface="Verdana"/>
                <a:cs typeface="Verdana"/>
              </a:rPr>
              <a:t>c</a:t>
            </a:r>
            <a:r>
              <a:rPr sz="2700" spc="5" dirty="0">
                <a:solidFill>
                  <a:srgbClr val="051C3C"/>
                </a:solidFill>
                <a:latin typeface="Verdana"/>
                <a:cs typeface="Verdana"/>
              </a:rPr>
              <a:t>i</a:t>
            </a:r>
            <a:r>
              <a:rPr sz="2700" spc="70" dirty="0">
                <a:solidFill>
                  <a:srgbClr val="051C3C"/>
                </a:solidFill>
                <a:latin typeface="Verdana"/>
                <a:cs typeface="Verdana"/>
              </a:rPr>
              <a:t>o</a:t>
            </a:r>
            <a:r>
              <a:rPr sz="2700" spc="125" dirty="0">
                <a:solidFill>
                  <a:srgbClr val="051C3C"/>
                </a:solidFill>
                <a:latin typeface="Verdana"/>
                <a:cs typeface="Verdana"/>
              </a:rPr>
              <a:t>n</a:t>
            </a:r>
            <a:r>
              <a:rPr sz="2700" spc="-15" dirty="0">
                <a:solidFill>
                  <a:srgbClr val="051C3C"/>
                </a:solidFill>
                <a:latin typeface="Verdana"/>
                <a:cs typeface="Verdana"/>
              </a:rPr>
              <a:t>a</a:t>
            </a:r>
            <a:r>
              <a:rPr sz="2700" spc="220" dirty="0">
                <a:solidFill>
                  <a:srgbClr val="051C3C"/>
                </a:solidFill>
                <a:latin typeface="Verdana"/>
                <a:cs typeface="Verdana"/>
              </a:rPr>
              <a:t>m</a:t>
            </a:r>
            <a:r>
              <a:rPr sz="2700" spc="5" dirty="0">
                <a:solidFill>
                  <a:srgbClr val="051C3C"/>
                </a:solidFill>
                <a:latin typeface="Verdana"/>
                <a:cs typeface="Verdana"/>
              </a:rPr>
              <a:t>i</a:t>
            </a:r>
            <a:r>
              <a:rPr sz="2700" spc="35" dirty="0">
                <a:solidFill>
                  <a:srgbClr val="051C3C"/>
                </a:solidFill>
                <a:latin typeface="Verdana"/>
                <a:cs typeface="Verdana"/>
              </a:rPr>
              <a:t>e</a:t>
            </a:r>
            <a:r>
              <a:rPr sz="2700" spc="125" dirty="0">
                <a:solidFill>
                  <a:srgbClr val="051C3C"/>
                </a:solidFill>
                <a:latin typeface="Verdana"/>
                <a:cs typeface="Verdana"/>
              </a:rPr>
              <a:t>n</a:t>
            </a:r>
            <a:r>
              <a:rPr sz="2700" spc="45" dirty="0">
                <a:solidFill>
                  <a:srgbClr val="051C3C"/>
                </a:solidFill>
                <a:latin typeface="Verdana"/>
                <a:cs typeface="Verdana"/>
              </a:rPr>
              <a:t>t</a:t>
            </a:r>
            <a:r>
              <a:rPr sz="2700" spc="70" dirty="0">
                <a:solidFill>
                  <a:srgbClr val="051C3C"/>
                </a:solidFill>
                <a:latin typeface="Verdana"/>
                <a:cs typeface="Verdana"/>
              </a:rPr>
              <a:t>o</a:t>
            </a:r>
            <a:r>
              <a:rPr sz="2700" spc="-365" dirty="0">
                <a:solidFill>
                  <a:srgbClr val="051C3C"/>
                </a:solidFill>
                <a:latin typeface="Verdana"/>
                <a:cs typeface="Verdana"/>
              </a:rPr>
              <a:t>.  </a:t>
            </a:r>
            <a:r>
              <a:rPr sz="2700" spc="10" dirty="0">
                <a:solidFill>
                  <a:srgbClr val="051C3C"/>
                </a:solidFill>
                <a:latin typeface="Verdana"/>
                <a:cs typeface="Verdana"/>
              </a:rPr>
              <a:t>Instalación</a:t>
            </a:r>
            <a:r>
              <a:rPr sz="2700" spc="-229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95" dirty="0">
                <a:solidFill>
                  <a:srgbClr val="051C3C"/>
                </a:solidFill>
                <a:latin typeface="Verdana"/>
                <a:cs typeface="Verdana"/>
              </a:rPr>
              <a:t>de</a:t>
            </a:r>
            <a:r>
              <a:rPr sz="270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55" dirty="0">
                <a:solidFill>
                  <a:srgbClr val="051C3C"/>
                </a:solidFill>
                <a:latin typeface="Verdana"/>
                <a:cs typeface="Verdana"/>
              </a:rPr>
              <a:t>bancas</a:t>
            </a:r>
            <a:r>
              <a:rPr sz="2700" spc="-225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80" dirty="0">
                <a:solidFill>
                  <a:srgbClr val="051C3C"/>
                </a:solidFill>
                <a:latin typeface="Verdana"/>
                <a:cs typeface="Verdana"/>
              </a:rPr>
              <a:t>en</a:t>
            </a:r>
            <a:r>
              <a:rPr sz="2700" spc="-229" dirty="0">
                <a:solidFill>
                  <a:srgbClr val="051C3C"/>
                </a:solidFill>
                <a:latin typeface="Verdana"/>
                <a:cs typeface="Verdana"/>
              </a:rPr>
              <a:t> </a:t>
            </a:r>
            <a:r>
              <a:rPr sz="2700" spc="35" dirty="0">
                <a:solidFill>
                  <a:srgbClr val="051C3C"/>
                </a:solidFill>
                <a:latin typeface="Verdana"/>
                <a:cs typeface="Verdana"/>
              </a:rPr>
              <a:t>cemento.</a:t>
            </a:r>
            <a:endParaRPr sz="27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2042" y="3723759"/>
            <a:ext cx="104775" cy="1047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2042" y="5152509"/>
            <a:ext cx="104775" cy="1047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2042" y="7057509"/>
            <a:ext cx="104775" cy="1047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2042" y="8010009"/>
            <a:ext cx="104775" cy="1047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2042" y="8486259"/>
            <a:ext cx="104775" cy="104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27467" y="9189276"/>
            <a:ext cx="2660531" cy="109772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65743" y="3809845"/>
            <a:ext cx="7115174" cy="56673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67567" y="1237130"/>
            <a:ext cx="6972299" cy="56673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85285" y="7115088"/>
            <a:ext cx="9782174" cy="31718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16000" y="882622"/>
            <a:ext cx="7869555" cy="1835785"/>
          </a:xfrm>
          <a:prstGeom prst="rect">
            <a:avLst/>
          </a:prstGeom>
        </p:spPr>
        <p:txBody>
          <a:bodyPr vert="horz" wrap="square" lIns="0" tIns="182880" rIns="0" bIns="0" rtlCol="0">
            <a:spAutoFit/>
          </a:bodyPr>
          <a:lstStyle/>
          <a:p>
            <a:pPr marL="12700" marR="5080">
              <a:lnSpc>
                <a:spcPts val="6450"/>
              </a:lnSpc>
              <a:spcBef>
                <a:spcPts val="1440"/>
              </a:spcBef>
            </a:pPr>
            <a:r>
              <a:rPr sz="6500" spc="365" dirty="0">
                <a:solidFill>
                  <a:srgbClr val="051C3C"/>
                </a:solidFill>
                <a:latin typeface="Calibri"/>
                <a:cs typeface="Calibri"/>
              </a:rPr>
              <a:t>MEJORAMIENTO </a:t>
            </a:r>
            <a:r>
              <a:rPr sz="6500" spc="370" dirty="0">
                <a:solidFill>
                  <a:srgbClr val="051C3C"/>
                </a:solidFill>
                <a:latin typeface="Calibri"/>
                <a:cs typeface="Calibri"/>
              </a:rPr>
              <a:t> </a:t>
            </a:r>
            <a:r>
              <a:rPr sz="6500" spc="615" dirty="0">
                <a:solidFill>
                  <a:srgbClr val="051C3C"/>
                </a:solidFill>
                <a:latin typeface="Calibri"/>
                <a:cs typeface="Calibri"/>
              </a:rPr>
              <a:t>I</a:t>
            </a:r>
            <a:r>
              <a:rPr sz="6500" spc="90" dirty="0">
                <a:solidFill>
                  <a:srgbClr val="051C3C"/>
                </a:solidFill>
                <a:latin typeface="Calibri"/>
                <a:cs typeface="Calibri"/>
              </a:rPr>
              <a:t>N</a:t>
            </a:r>
            <a:r>
              <a:rPr sz="6500" spc="975" dirty="0">
                <a:solidFill>
                  <a:srgbClr val="051C3C"/>
                </a:solidFill>
                <a:latin typeface="Calibri"/>
                <a:cs typeface="Calibri"/>
              </a:rPr>
              <a:t>F</a:t>
            </a:r>
            <a:r>
              <a:rPr sz="6500" spc="735" dirty="0">
                <a:solidFill>
                  <a:srgbClr val="051C3C"/>
                </a:solidFill>
                <a:latin typeface="Calibri"/>
                <a:cs typeface="Calibri"/>
              </a:rPr>
              <a:t>R</a:t>
            </a:r>
            <a:r>
              <a:rPr sz="6500" spc="240" dirty="0">
                <a:solidFill>
                  <a:srgbClr val="051C3C"/>
                </a:solidFill>
                <a:latin typeface="Calibri"/>
                <a:cs typeface="Calibri"/>
              </a:rPr>
              <a:t>A</a:t>
            </a:r>
            <a:r>
              <a:rPr sz="6500" spc="1035" dirty="0">
                <a:solidFill>
                  <a:srgbClr val="051C3C"/>
                </a:solidFill>
                <a:latin typeface="Calibri"/>
                <a:cs typeface="Calibri"/>
              </a:rPr>
              <a:t>E</a:t>
            </a:r>
            <a:r>
              <a:rPr sz="6500" spc="930" dirty="0">
                <a:solidFill>
                  <a:srgbClr val="051C3C"/>
                </a:solidFill>
                <a:latin typeface="Calibri"/>
                <a:cs typeface="Calibri"/>
              </a:rPr>
              <a:t>S</a:t>
            </a:r>
            <a:r>
              <a:rPr sz="6500" spc="919" dirty="0">
                <a:solidFill>
                  <a:srgbClr val="051C3C"/>
                </a:solidFill>
                <a:latin typeface="Calibri"/>
                <a:cs typeface="Calibri"/>
              </a:rPr>
              <a:t>T</a:t>
            </a:r>
            <a:r>
              <a:rPr sz="6500" spc="735" dirty="0">
                <a:solidFill>
                  <a:srgbClr val="051C3C"/>
                </a:solidFill>
                <a:latin typeface="Calibri"/>
                <a:cs typeface="Calibri"/>
              </a:rPr>
              <a:t>R</a:t>
            </a:r>
            <a:r>
              <a:rPr sz="6500" spc="254" dirty="0">
                <a:solidFill>
                  <a:srgbClr val="051C3C"/>
                </a:solidFill>
                <a:latin typeface="Calibri"/>
                <a:cs typeface="Calibri"/>
              </a:rPr>
              <a:t>U</a:t>
            </a:r>
            <a:r>
              <a:rPr sz="6500" spc="525" dirty="0">
                <a:solidFill>
                  <a:srgbClr val="051C3C"/>
                </a:solidFill>
                <a:latin typeface="Calibri"/>
                <a:cs typeface="Calibri"/>
              </a:rPr>
              <a:t>C</a:t>
            </a:r>
            <a:r>
              <a:rPr sz="6500" spc="919" dirty="0">
                <a:solidFill>
                  <a:srgbClr val="051C3C"/>
                </a:solidFill>
                <a:latin typeface="Calibri"/>
                <a:cs typeface="Calibri"/>
              </a:rPr>
              <a:t>T</a:t>
            </a:r>
            <a:r>
              <a:rPr sz="6500" spc="254" dirty="0">
                <a:solidFill>
                  <a:srgbClr val="051C3C"/>
                </a:solidFill>
                <a:latin typeface="Calibri"/>
                <a:cs typeface="Calibri"/>
              </a:rPr>
              <a:t>U</a:t>
            </a:r>
            <a:r>
              <a:rPr sz="6500" spc="735" dirty="0">
                <a:solidFill>
                  <a:srgbClr val="051C3C"/>
                </a:solidFill>
                <a:latin typeface="Calibri"/>
                <a:cs typeface="Calibri"/>
              </a:rPr>
              <a:t>R</a:t>
            </a:r>
            <a:r>
              <a:rPr sz="6500" spc="245" dirty="0">
                <a:solidFill>
                  <a:srgbClr val="051C3C"/>
                </a:solidFill>
                <a:latin typeface="Calibri"/>
                <a:cs typeface="Calibri"/>
              </a:rPr>
              <a:t>A</a:t>
            </a:r>
            <a:endParaRPr sz="65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B0C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6000" y="330625"/>
            <a:ext cx="16547465" cy="5149742"/>
          </a:xfrm>
          <a:prstGeom prst="rect">
            <a:avLst/>
          </a:prstGeom>
        </p:spPr>
        <p:txBody>
          <a:bodyPr vert="horz" wrap="square" lIns="0" tIns="23685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64"/>
              </a:spcBef>
            </a:pPr>
            <a:r>
              <a:rPr sz="5400" spc="-160" dirty="0">
                <a:solidFill>
                  <a:srgbClr val="1F2A5B"/>
                </a:solidFill>
                <a:latin typeface="Arial MT"/>
                <a:cs typeface="Tahoma"/>
              </a:rPr>
              <a:t>MISIÓN</a:t>
            </a:r>
            <a:endParaRPr sz="5400" dirty="0">
              <a:latin typeface="Arial MT"/>
              <a:cs typeface="Tahoma"/>
            </a:endParaRPr>
          </a:p>
          <a:p>
            <a:pPr marL="235585" marR="5080" algn="just">
              <a:lnSpc>
                <a:spcPct val="115300"/>
              </a:lnSpc>
              <a:spcBef>
                <a:spcPts val="885"/>
              </a:spcBef>
            </a:pPr>
            <a:r>
              <a:rPr sz="3200" b="0" spc="25" dirty="0">
                <a:solidFill>
                  <a:srgbClr val="FF0000"/>
                </a:solidFill>
                <a:latin typeface="Arial MT"/>
                <a:cs typeface="Verdana"/>
              </a:rPr>
              <a:t>Somos</a:t>
            </a:r>
            <a:r>
              <a:rPr sz="3200" b="0" spc="-250" dirty="0">
                <a:solidFill>
                  <a:srgbClr val="FF0000"/>
                </a:solidFill>
                <a:latin typeface="Arial MT"/>
                <a:cs typeface="Verdana"/>
              </a:rPr>
              <a:t> </a:t>
            </a:r>
            <a:r>
              <a:rPr sz="3200" b="0" spc="75" dirty="0">
                <a:solidFill>
                  <a:srgbClr val="FF0000"/>
                </a:solidFill>
                <a:latin typeface="Arial MT"/>
                <a:cs typeface="Verdana"/>
              </a:rPr>
              <a:t>una</a:t>
            </a:r>
            <a:r>
              <a:rPr sz="3200" b="0" spc="-250" dirty="0">
                <a:solidFill>
                  <a:srgbClr val="FF0000"/>
                </a:solidFill>
                <a:latin typeface="Arial MT"/>
                <a:cs typeface="Verdana"/>
              </a:rPr>
              <a:t> </a:t>
            </a:r>
            <a:r>
              <a:rPr sz="3200" b="0" spc="45" dirty="0">
                <a:solidFill>
                  <a:srgbClr val="FF0000"/>
                </a:solidFill>
                <a:latin typeface="Arial MT"/>
                <a:cs typeface="Verdana"/>
              </a:rPr>
              <a:t>empresa</a:t>
            </a:r>
            <a:r>
              <a:rPr sz="3200" b="0" spc="-250" dirty="0">
                <a:solidFill>
                  <a:srgbClr val="FF0000"/>
                </a:solidFill>
                <a:latin typeface="Arial MT"/>
                <a:cs typeface="Verdana"/>
              </a:rPr>
              <a:t> </a:t>
            </a:r>
            <a:r>
              <a:rPr sz="3200" b="0" spc="5" dirty="0">
                <a:solidFill>
                  <a:srgbClr val="FF0000"/>
                </a:solidFill>
                <a:latin typeface="Arial MT"/>
                <a:cs typeface="Verdana"/>
              </a:rPr>
              <a:t>social</a:t>
            </a:r>
            <a:r>
              <a:rPr sz="3200" b="0" spc="-245" dirty="0">
                <a:solidFill>
                  <a:srgbClr val="FF0000"/>
                </a:solidFill>
                <a:latin typeface="Arial MT"/>
                <a:cs typeface="Verdana"/>
              </a:rPr>
              <a:t> </a:t>
            </a:r>
            <a:r>
              <a:rPr sz="3200" b="0" spc="60" dirty="0">
                <a:solidFill>
                  <a:srgbClr val="FF0000"/>
                </a:solidFill>
                <a:latin typeface="Arial MT"/>
                <a:cs typeface="Verdana"/>
              </a:rPr>
              <a:t>del</a:t>
            </a:r>
            <a:r>
              <a:rPr sz="3200" b="0" spc="-250" dirty="0">
                <a:solidFill>
                  <a:srgbClr val="FF0000"/>
                </a:solidFill>
                <a:latin typeface="Arial MT"/>
                <a:cs typeface="Verdana"/>
              </a:rPr>
              <a:t> </a:t>
            </a:r>
            <a:r>
              <a:rPr sz="3200" b="0" spc="-35" dirty="0">
                <a:solidFill>
                  <a:srgbClr val="FF0000"/>
                </a:solidFill>
                <a:latin typeface="Arial MT"/>
                <a:cs typeface="Verdana"/>
              </a:rPr>
              <a:t>estado,</a:t>
            </a:r>
            <a:r>
              <a:rPr sz="3200" b="0" spc="-250" dirty="0">
                <a:solidFill>
                  <a:srgbClr val="FF0000"/>
                </a:solidFill>
                <a:latin typeface="Arial MT"/>
                <a:cs typeface="Verdana"/>
              </a:rPr>
              <a:t> </a:t>
            </a:r>
            <a:r>
              <a:rPr sz="3200" b="0" spc="15" dirty="0">
                <a:solidFill>
                  <a:srgbClr val="FF0000"/>
                </a:solidFill>
                <a:latin typeface="Arial MT"/>
                <a:cs typeface="Verdana"/>
              </a:rPr>
              <a:t>prestadora</a:t>
            </a:r>
            <a:r>
              <a:rPr sz="3200" b="0" spc="-250" dirty="0">
                <a:solidFill>
                  <a:srgbClr val="FF0000"/>
                </a:solidFill>
                <a:latin typeface="Arial MT"/>
                <a:cs typeface="Verdana"/>
              </a:rPr>
              <a:t> </a:t>
            </a:r>
            <a:r>
              <a:rPr sz="3200" b="0" spc="100" dirty="0">
                <a:solidFill>
                  <a:srgbClr val="FF0000"/>
                </a:solidFill>
                <a:latin typeface="Arial MT"/>
                <a:cs typeface="Verdana"/>
              </a:rPr>
              <a:t>de</a:t>
            </a:r>
            <a:r>
              <a:rPr sz="3200" b="0" spc="-245" dirty="0">
                <a:solidFill>
                  <a:srgbClr val="FF0000"/>
                </a:solidFill>
                <a:latin typeface="Arial MT"/>
                <a:cs typeface="Verdana"/>
              </a:rPr>
              <a:t> </a:t>
            </a:r>
            <a:r>
              <a:rPr sz="3200" b="0" spc="-25" dirty="0">
                <a:solidFill>
                  <a:srgbClr val="FF0000"/>
                </a:solidFill>
                <a:latin typeface="Arial MT"/>
                <a:cs typeface="Verdana"/>
              </a:rPr>
              <a:t>servicios</a:t>
            </a:r>
            <a:r>
              <a:rPr sz="3200" b="0" spc="-250" dirty="0">
                <a:solidFill>
                  <a:srgbClr val="FF0000"/>
                </a:solidFill>
                <a:latin typeface="Arial MT"/>
                <a:cs typeface="Verdana"/>
              </a:rPr>
              <a:t> </a:t>
            </a:r>
            <a:r>
              <a:rPr sz="3200" b="0" spc="100" dirty="0">
                <a:solidFill>
                  <a:srgbClr val="FF0000"/>
                </a:solidFill>
                <a:latin typeface="Arial MT"/>
                <a:cs typeface="Verdana"/>
              </a:rPr>
              <a:t>de</a:t>
            </a:r>
            <a:r>
              <a:rPr sz="3200" b="0" spc="-250" dirty="0">
                <a:solidFill>
                  <a:srgbClr val="FF0000"/>
                </a:solidFill>
                <a:latin typeface="Arial MT"/>
                <a:cs typeface="Verdana"/>
              </a:rPr>
              <a:t> </a:t>
            </a:r>
            <a:r>
              <a:rPr sz="3200" b="0" spc="30" dirty="0">
                <a:solidFill>
                  <a:srgbClr val="FF0000"/>
                </a:solidFill>
                <a:latin typeface="Arial MT"/>
                <a:cs typeface="Verdana"/>
              </a:rPr>
              <a:t>salud</a:t>
            </a:r>
            <a:r>
              <a:rPr sz="3200" b="0" spc="-245" dirty="0">
                <a:solidFill>
                  <a:srgbClr val="FF0000"/>
                </a:solidFill>
                <a:latin typeface="Arial MT"/>
                <a:cs typeface="Verdana"/>
              </a:rPr>
              <a:t> </a:t>
            </a:r>
            <a:r>
              <a:rPr sz="3200" b="0" spc="60" dirty="0">
                <a:solidFill>
                  <a:srgbClr val="FF0000"/>
                </a:solidFill>
                <a:latin typeface="Arial MT"/>
                <a:cs typeface="Verdana"/>
              </a:rPr>
              <a:t>del</a:t>
            </a:r>
            <a:r>
              <a:rPr sz="3200" b="0" spc="-250" dirty="0">
                <a:solidFill>
                  <a:srgbClr val="FF0000"/>
                </a:solidFill>
                <a:latin typeface="Arial MT"/>
                <a:cs typeface="Verdana"/>
              </a:rPr>
              <a:t> </a:t>
            </a:r>
            <a:r>
              <a:rPr sz="3200" b="0" spc="90" dirty="0">
                <a:solidFill>
                  <a:srgbClr val="FF0000"/>
                </a:solidFill>
                <a:latin typeface="Arial MT"/>
                <a:cs typeface="Verdana"/>
              </a:rPr>
              <a:t>municipio</a:t>
            </a:r>
            <a:r>
              <a:rPr sz="3200" b="0" spc="-250" dirty="0">
                <a:solidFill>
                  <a:srgbClr val="FF0000"/>
                </a:solidFill>
                <a:latin typeface="Arial MT"/>
                <a:cs typeface="Verdana"/>
              </a:rPr>
              <a:t> </a:t>
            </a:r>
            <a:r>
              <a:rPr sz="3200" b="0" spc="100" dirty="0">
                <a:solidFill>
                  <a:srgbClr val="FF0000"/>
                </a:solidFill>
                <a:latin typeface="Arial MT"/>
                <a:cs typeface="Verdana"/>
              </a:rPr>
              <a:t>de </a:t>
            </a:r>
            <a:r>
              <a:rPr sz="3200" b="0" spc="105" dirty="0">
                <a:solidFill>
                  <a:srgbClr val="FF0000"/>
                </a:solidFill>
                <a:latin typeface="Arial MT"/>
                <a:cs typeface="Verdana"/>
              </a:rPr>
              <a:t> </a:t>
            </a:r>
            <a:r>
              <a:rPr sz="3200" b="0" spc="-5" dirty="0">
                <a:solidFill>
                  <a:srgbClr val="FF0000"/>
                </a:solidFill>
                <a:latin typeface="Arial MT"/>
                <a:cs typeface="Verdana"/>
              </a:rPr>
              <a:t>Lorica-Córdoba, </a:t>
            </a:r>
            <a:r>
              <a:rPr sz="3200" b="0" spc="70" dirty="0">
                <a:solidFill>
                  <a:srgbClr val="FF0000"/>
                </a:solidFill>
                <a:latin typeface="Arial MT"/>
                <a:cs typeface="Verdana"/>
              </a:rPr>
              <a:t>reconociendo </a:t>
            </a:r>
            <a:r>
              <a:rPr sz="3200" b="0" spc="-20" dirty="0">
                <a:solidFill>
                  <a:srgbClr val="FF0000"/>
                </a:solidFill>
                <a:latin typeface="Arial MT"/>
                <a:cs typeface="Verdana"/>
              </a:rPr>
              <a:t>a </a:t>
            </a:r>
            <a:r>
              <a:rPr sz="3200" b="0" spc="-15" dirty="0">
                <a:solidFill>
                  <a:srgbClr val="FF0000"/>
                </a:solidFill>
                <a:latin typeface="Arial MT"/>
                <a:cs typeface="Verdana"/>
              </a:rPr>
              <a:t>los </a:t>
            </a:r>
            <a:r>
              <a:rPr sz="3200" b="0" dirty="0">
                <a:solidFill>
                  <a:srgbClr val="FF0000"/>
                </a:solidFill>
                <a:latin typeface="Arial MT"/>
                <a:cs typeface="Verdana"/>
              </a:rPr>
              <a:t>usuarios </a:t>
            </a:r>
            <a:r>
              <a:rPr sz="3200" b="0" spc="-135" dirty="0">
                <a:solidFill>
                  <a:srgbClr val="FF0000"/>
                </a:solidFill>
                <a:latin typeface="Arial MT"/>
                <a:cs typeface="Verdana"/>
              </a:rPr>
              <a:t>y </a:t>
            </a:r>
            <a:r>
              <a:rPr sz="3200" b="0" spc="35" dirty="0">
                <a:solidFill>
                  <a:srgbClr val="FF0000"/>
                </a:solidFill>
                <a:latin typeface="Arial MT"/>
                <a:cs typeface="Verdana"/>
              </a:rPr>
              <a:t>habitantes </a:t>
            </a:r>
            <a:r>
              <a:rPr sz="3200" b="0" spc="60" dirty="0">
                <a:solidFill>
                  <a:srgbClr val="FF0000"/>
                </a:solidFill>
                <a:latin typeface="Arial MT"/>
                <a:cs typeface="Verdana"/>
              </a:rPr>
              <a:t>del </a:t>
            </a:r>
            <a:r>
              <a:rPr sz="3200" b="0" dirty="0">
                <a:solidFill>
                  <a:srgbClr val="FF0000"/>
                </a:solidFill>
                <a:latin typeface="Arial MT"/>
                <a:cs typeface="Verdana"/>
              </a:rPr>
              <a:t>bajo </a:t>
            </a:r>
            <a:r>
              <a:rPr sz="3200" b="0" spc="10" dirty="0">
                <a:solidFill>
                  <a:srgbClr val="FF0000"/>
                </a:solidFill>
                <a:latin typeface="Arial MT"/>
                <a:cs typeface="Verdana"/>
              </a:rPr>
              <a:t>Sinú </a:t>
            </a:r>
            <a:r>
              <a:rPr sz="3200" b="0" spc="130" dirty="0">
                <a:solidFill>
                  <a:srgbClr val="FF0000"/>
                </a:solidFill>
                <a:latin typeface="Arial MT"/>
                <a:cs typeface="Verdana"/>
              </a:rPr>
              <a:t>como </a:t>
            </a:r>
            <a:r>
              <a:rPr sz="3200" b="0" spc="20" dirty="0">
                <a:solidFill>
                  <a:srgbClr val="FF0000"/>
                </a:solidFill>
                <a:latin typeface="Arial MT"/>
                <a:cs typeface="Verdana"/>
              </a:rPr>
              <a:t>nuestra </a:t>
            </a:r>
            <a:r>
              <a:rPr sz="3200" b="0" spc="25" dirty="0">
                <a:solidFill>
                  <a:srgbClr val="FF0000"/>
                </a:solidFill>
                <a:latin typeface="Arial MT"/>
                <a:cs typeface="Verdana"/>
              </a:rPr>
              <a:t> </a:t>
            </a:r>
            <a:r>
              <a:rPr sz="3200" b="0" spc="10" dirty="0">
                <a:solidFill>
                  <a:srgbClr val="FF0000"/>
                </a:solidFill>
                <a:latin typeface="Arial MT"/>
                <a:cs typeface="Verdana"/>
              </a:rPr>
              <a:t>razón </a:t>
            </a:r>
            <a:r>
              <a:rPr sz="3200" b="0" spc="100" dirty="0">
                <a:solidFill>
                  <a:srgbClr val="FF0000"/>
                </a:solidFill>
                <a:latin typeface="Arial MT"/>
                <a:cs typeface="Verdana"/>
              </a:rPr>
              <a:t>de </a:t>
            </a:r>
            <a:r>
              <a:rPr sz="3200" b="0" spc="-140" dirty="0">
                <a:solidFill>
                  <a:srgbClr val="FF0000"/>
                </a:solidFill>
                <a:latin typeface="Arial MT"/>
                <a:cs typeface="Verdana"/>
              </a:rPr>
              <a:t>ser, </a:t>
            </a:r>
            <a:r>
              <a:rPr sz="3200" b="0" spc="50" dirty="0">
                <a:solidFill>
                  <a:srgbClr val="FF0000"/>
                </a:solidFill>
                <a:latin typeface="Arial MT"/>
                <a:cs typeface="Verdana"/>
              </a:rPr>
              <a:t>ofreciendo </a:t>
            </a:r>
            <a:r>
              <a:rPr sz="3200" b="0" spc="-15" dirty="0">
                <a:solidFill>
                  <a:srgbClr val="FF0000"/>
                </a:solidFill>
                <a:latin typeface="Arial MT"/>
                <a:cs typeface="Verdana"/>
              </a:rPr>
              <a:t>los </a:t>
            </a:r>
            <a:r>
              <a:rPr sz="3200" b="0" spc="-25" dirty="0">
                <a:solidFill>
                  <a:srgbClr val="FF0000"/>
                </a:solidFill>
                <a:latin typeface="Arial MT"/>
                <a:cs typeface="Verdana"/>
              </a:rPr>
              <a:t>servicios </a:t>
            </a:r>
            <a:r>
              <a:rPr sz="3200" b="0" spc="100" dirty="0">
                <a:solidFill>
                  <a:srgbClr val="FF0000"/>
                </a:solidFill>
                <a:latin typeface="Arial MT"/>
                <a:cs typeface="Verdana"/>
              </a:rPr>
              <a:t>de </a:t>
            </a:r>
            <a:r>
              <a:rPr sz="3200" b="0" spc="30" dirty="0">
                <a:solidFill>
                  <a:srgbClr val="FF0000"/>
                </a:solidFill>
                <a:latin typeface="Arial MT"/>
                <a:cs typeface="Verdana"/>
              </a:rPr>
              <a:t>salud </a:t>
            </a:r>
            <a:r>
              <a:rPr sz="3200" b="0" spc="100" dirty="0">
                <a:solidFill>
                  <a:srgbClr val="FF0000"/>
                </a:solidFill>
                <a:latin typeface="Arial MT"/>
                <a:cs typeface="Verdana"/>
              </a:rPr>
              <a:t>de </a:t>
            </a:r>
            <a:r>
              <a:rPr sz="3200" b="0" spc="75" dirty="0">
                <a:solidFill>
                  <a:srgbClr val="FF0000"/>
                </a:solidFill>
                <a:latin typeface="Arial MT"/>
                <a:cs typeface="Verdana"/>
              </a:rPr>
              <a:t>mediana </a:t>
            </a:r>
            <a:r>
              <a:rPr sz="3200" b="0" spc="25" dirty="0">
                <a:solidFill>
                  <a:srgbClr val="FF0000"/>
                </a:solidFill>
                <a:latin typeface="Arial MT"/>
                <a:cs typeface="Verdana"/>
              </a:rPr>
              <a:t>complejidad, </a:t>
            </a:r>
            <a:r>
              <a:rPr sz="3200" b="0" spc="45" dirty="0">
                <a:solidFill>
                  <a:srgbClr val="FF0000"/>
                </a:solidFill>
                <a:latin typeface="Arial MT"/>
                <a:cs typeface="Verdana"/>
              </a:rPr>
              <a:t>enfocados </a:t>
            </a:r>
            <a:r>
              <a:rPr sz="3200" b="0" spc="-20" dirty="0">
                <a:solidFill>
                  <a:srgbClr val="FF0000"/>
                </a:solidFill>
                <a:latin typeface="Arial MT"/>
                <a:cs typeface="Verdana"/>
              </a:rPr>
              <a:t>a la </a:t>
            </a:r>
            <a:r>
              <a:rPr sz="3200" b="0" spc="-15" dirty="0">
                <a:solidFill>
                  <a:srgbClr val="FF0000"/>
                </a:solidFill>
                <a:latin typeface="Arial MT"/>
                <a:cs typeface="Verdana"/>
              </a:rPr>
              <a:t> </a:t>
            </a:r>
            <a:r>
              <a:rPr sz="3200" b="0" spc="60" dirty="0">
                <a:solidFill>
                  <a:srgbClr val="FF0000"/>
                </a:solidFill>
                <a:latin typeface="Arial MT"/>
                <a:cs typeface="Verdana"/>
              </a:rPr>
              <a:t>atención</a:t>
            </a:r>
            <a:r>
              <a:rPr sz="3200" b="0" spc="-250" dirty="0">
                <a:solidFill>
                  <a:srgbClr val="FF0000"/>
                </a:solidFill>
                <a:latin typeface="Arial MT"/>
                <a:cs typeface="Verdana"/>
              </a:rPr>
              <a:t> </a:t>
            </a:r>
            <a:r>
              <a:rPr sz="3200" b="0" spc="30" dirty="0">
                <a:solidFill>
                  <a:srgbClr val="FF0000"/>
                </a:solidFill>
                <a:latin typeface="Arial MT"/>
                <a:cs typeface="Verdana"/>
              </a:rPr>
              <a:t>integral</a:t>
            </a:r>
            <a:r>
              <a:rPr sz="3200" b="0" spc="-250" dirty="0">
                <a:solidFill>
                  <a:srgbClr val="FF0000"/>
                </a:solidFill>
                <a:latin typeface="Arial MT"/>
                <a:cs typeface="Verdana"/>
              </a:rPr>
              <a:t> </a:t>
            </a:r>
            <a:r>
              <a:rPr sz="3200" b="0" spc="60" dirty="0">
                <a:solidFill>
                  <a:srgbClr val="FF0000"/>
                </a:solidFill>
                <a:latin typeface="Arial MT"/>
                <a:cs typeface="Verdana"/>
              </a:rPr>
              <a:t>del</a:t>
            </a:r>
            <a:r>
              <a:rPr sz="3200" b="0" spc="-250" dirty="0">
                <a:solidFill>
                  <a:srgbClr val="FF0000"/>
                </a:solidFill>
                <a:latin typeface="Arial MT"/>
                <a:cs typeface="Verdana"/>
              </a:rPr>
              <a:t> </a:t>
            </a:r>
            <a:r>
              <a:rPr sz="3200" b="0" spc="-40" dirty="0">
                <a:solidFill>
                  <a:srgbClr val="FF0000"/>
                </a:solidFill>
                <a:latin typeface="Arial MT"/>
                <a:cs typeface="Verdana"/>
              </a:rPr>
              <a:t>usuario,</a:t>
            </a:r>
            <a:r>
              <a:rPr sz="3200" b="0" spc="-250" dirty="0">
                <a:solidFill>
                  <a:srgbClr val="FF0000"/>
                </a:solidFill>
                <a:latin typeface="Arial MT"/>
                <a:cs typeface="Verdana"/>
              </a:rPr>
              <a:t> </a:t>
            </a:r>
            <a:r>
              <a:rPr sz="3200" b="0" spc="20" dirty="0">
                <a:solidFill>
                  <a:srgbClr val="FF0000"/>
                </a:solidFill>
                <a:latin typeface="Arial MT"/>
                <a:cs typeface="Verdana"/>
              </a:rPr>
              <a:t>su</a:t>
            </a:r>
            <a:r>
              <a:rPr sz="3200" b="0" spc="-250" dirty="0">
                <a:solidFill>
                  <a:srgbClr val="FF0000"/>
                </a:solidFill>
                <a:latin typeface="Arial MT"/>
                <a:cs typeface="Verdana"/>
              </a:rPr>
              <a:t> </a:t>
            </a:r>
            <a:r>
              <a:rPr sz="3200" b="0" spc="20" dirty="0">
                <a:solidFill>
                  <a:srgbClr val="FF0000"/>
                </a:solidFill>
                <a:latin typeface="Arial MT"/>
                <a:cs typeface="Verdana"/>
              </a:rPr>
              <a:t>familia</a:t>
            </a:r>
            <a:r>
              <a:rPr sz="3200" b="0" spc="-245" dirty="0">
                <a:solidFill>
                  <a:srgbClr val="FF0000"/>
                </a:solidFill>
                <a:latin typeface="Arial MT"/>
                <a:cs typeface="Verdana"/>
              </a:rPr>
              <a:t> </a:t>
            </a:r>
            <a:r>
              <a:rPr sz="3200" b="0" spc="-135" dirty="0">
                <a:solidFill>
                  <a:srgbClr val="FF0000"/>
                </a:solidFill>
                <a:latin typeface="Arial MT"/>
                <a:cs typeface="Verdana"/>
              </a:rPr>
              <a:t>y</a:t>
            </a:r>
            <a:r>
              <a:rPr sz="3200" b="0" spc="-250" dirty="0">
                <a:solidFill>
                  <a:srgbClr val="FF0000"/>
                </a:solidFill>
                <a:latin typeface="Arial MT"/>
                <a:cs typeface="Verdana"/>
              </a:rPr>
              <a:t> </a:t>
            </a:r>
            <a:r>
              <a:rPr sz="3200" b="0" spc="-20" dirty="0">
                <a:solidFill>
                  <a:srgbClr val="FF0000"/>
                </a:solidFill>
                <a:latin typeface="Arial MT"/>
                <a:cs typeface="Verdana"/>
              </a:rPr>
              <a:t>la</a:t>
            </a:r>
            <a:r>
              <a:rPr sz="3200" b="0" spc="-250" dirty="0">
                <a:solidFill>
                  <a:srgbClr val="FF0000"/>
                </a:solidFill>
                <a:latin typeface="Arial MT"/>
                <a:cs typeface="Verdana"/>
              </a:rPr>
              <a:t> </a:t>
            </a:r>
            <a:r>
              <a:rPr sz="3200" b="0" spc="55" dirty="0">
                <a:solidFill>
                  <a:srgbClr val="FF0000"/>
                </a:solidFill>
                <a:latin typeface="Arial MT"/>
                <a:cs typeface="Verdana"/>
              </a:rPr>
              <a:t>comunidad.</a:t>
            </a:r>
            <a:r>
              <a:rPr sz="3200" b="0" spc="-250" dirty="0">
                <a:solidFill>
                  <a:srgbClr val="FF0000"/>
                </a:solidFill>
                <a:latin typeface="Arial MT"/>
                <a:cs typeface="Verdana"/>
              </a:rPr>
              <a:t> </a:t>
            </a:r>
            <a:r>
              <a:rPr sz="3200" b="0" spc="30" dirty="0">
                <a:solidFill>
                  <a:srgbClr val="FF0000"/>
                </a:solidFill>
                <a:latin typeface="Arial MT"/>
                <a:cs typeface="Verdana"/>
              </a:rPr>
              <a:t>Siendo</a:t>
            </a:r>
            <a:r>
              <a:rPr sz="3200" b="0" spc="-250" dirty="0">
                <a:solidFill>
                  <a:srgbClr val="FF0000"/>
                </a:solidFill>
                <a:latin typeface="Arial MT"/>
                <a:cs typeface="Verdana"/>
              </a:rPr>
              <a:t> </a:t>
            </a:r>
            <a:r>
              <a:rPr sz="3200" b="0" spc="40" dirty="0">
                <a:solidFill>
                  <a:srgbClr val="FF0000"/>
                </a:solidFill>
                <a:latin typeface="Arial MT"/>
                <a:cs typeface="Verdana"/>
              </a:rPr>
              <a:t>prioridad</a:t>
            </a:r>
            <a:r>
              <a:rPr sz="3200" b="0" spc="-245" dirty="0">
                <a:solidFill>
                  <a:srgbClr val="FF0000"/>
                </a:solidFill>
                <a:latin typeface="Arial MT"/>
                <a:cs typeface="Verdana"/>
              </a:rPr>
              <a:t> </a:t>
            </a:r>
            <a:r>
              <a:rPr sz="3200" b="0" spc="-20" dirty="0">
                <a:solidFill>
                  <a:srgbClr val="FF0000"/>
                </a:solidFill>
                <a:latin typeface="Arial MT"/>
                <a:cs typeface="Verdana"/>
              </a:rPr>
              <a:t>la</a:t>
            </a:r>
            <a:r>
              <a:rPr sz="3200" b="0" spc="-250" dirty="0">
                <a:solidFill>
                  <a:srgbClr val="FF0000"/>
                </a:solidFill>
                <a:latin typeface="Arial MT"/>
                <a:cs typeface="Verdana"/>
              </a:rPr>
              <a:t> </a:t>
            </a:r>
            <a:r>
              <a:rPr sz="3200" b="0" spc="50" dirty="0">
                <a:solidFill>
                  <a:srgbClr val="FF0000"/>
                </a:solidFill>
                <a:latin typeface="Arial MT"/>
                <a:cs typeface="Verdana"/>
              </a:rPr>
              <a:t>seguridad</a:t>
            </a:r>
            <a:r>
              <a:rPr sz="3200" b="0" spc="-250" dirty="0">
                <a:solidFill>
                  <a:srgbClr val="FF0000"/>
                </a:solidFill>
                <a:latin typeface="Arial MT"/>
                <a:cs typeface="Verdana"/>
              </a:rPr>
              <a:t> </a:t>
            </a:r>
            <a:r>
              <a:rPr sz="3200" b="0" spc="60" dirty="0">
                <a:solidFill>
                  <a:srgbClr val="FF0000"/>
                </a:solidFill>
                <a:latin typeface="Arial MT"/>
                <a:cs typeface="Verdana"/>
              </a:rPr>
              <a:t>del </a:t>
            </a:r>
            <a:r>
              <a:rPr sz="3200" b="0" spc="-985" dirty="0">
                <a:solidFill>
                  <a:srgbClr val="FF0000"/>
                </a:solidFill>
                <a:latin typeface="Arial MT"/>
                <a:cs typeface="Verdana"/>
              </a:rPr>
              <a:t> </a:t>
            </a:r>
            <a:r>
              <a:rPr sz="3200" b="0" spc="60" dirty="0">
                <a:solidFill>
                  <a:srgbClr val="FF0000"/>
                </a:solidFill>
                <a:latin typeface="Arial MT"/>
                <a:cs typeface="Verdana"/>
              </a:rPr>
              <a:t>paciente </a:t>
            </a:r>
            <a:r>
              <a:rPr sz="3200" b="0" spc="-135" dirty="0">
                <a:solidFill>
                  <a:srgbClr val="FF0000"/>
                </a:solidFill>
                <a:latin typeface="Arial MT"/>
                <a:cs typeface="Verdana"/>
              </a:rPr>
              <a:t>y </a:t>
            </a:r>
            <a:r>
              <a:rPr sz="3200" b="0" spc="-20" dirty="0">
                <a:solidFill>
                  <a:srgbClr val="FF0000"/>
                </a:solidFill>
                <a:latin typeface="Arial MT"/>
                <a:cs typeface="Verdana"/>
              </a:rPr>
              <a:t>la </a:t>
            </a:r>
            <a:r>
              <a:rPr sz="3200" b="0" spc="15" dirty="0">
                <a:solidFill>
                  <a:srgbClr val="FF0000"/>
                </a:solidFill>
                <a:latin typeface="Arial MT"/>
                <a:cs typeface="Verdana"/>
              </a:rPr>
              <a:t>satisfacción </a:t>
            </a:r>
            <a:r>
              <a:rPr sz="3200" b="0" spc="100" dirty="0">
                <a:solidFill>
                  <a:srgbClr val="FF0000"/>
                </a:solidFill>
                <a:latin typeface="Arial MT"/>
                <a:cs typeface="Verdana"/>
              </a:rPr>
              <a:t>de </a:t>
            </a:r>
            <a:r>
              <a:rPr sz="3200" b="0" spc="-40" dirty="0">
                <a:solidFill>
                  <a:srgbClr val="FF0000"/>
                </a:solidFill>
                <a:latin typeface="Arial MT"/>
                <a:cs typeface="Verdana"/>
              </a:rPr>
              <a:t>las </a:t>
            </a:r>
            <a:r>
              <a:rPr sz="3200" b="0" spc="40" dirty="0">
                <a:solidFill>
                  <a:srgbClr val="FF0000"/>
                </a:solidFill>
                <a:latin typeface="Arial MT"/>
                <a:cs typeface="Verdana"/>
              </a:rPr>
              <a:t>necesidades </a:t>
            </a:r>
            <a:r>
              <a:rPr sz="3200" b="0" spc="100" dirty="0">
                <a:solidFill>
                  <a:srgbClr val="FF0000"/>
                </a:solidFill>
                <a:latin typeface="Arial MT"/>
                <a:cs typeface="Verdana"/>
              </a:rPr>
              <a:t>de </a:t>
            </a:r>
            <a:r>
              <a:rPr sz="3200" b="0" spc="20" dirty="0">
                <a:solidFill>
                  <a:srgbClr val="FF0000"/>
                </a:solidFill>
                <a:latin typeface="Arial MT"/>
                <a:cs typeface="Verdana"/>
              </a:rPr>
              <a:t>su </a:t>
            </a:r>
            <a:r>
              <a:rPr sz="3200" b="0" spc="30" dirty="0">
                <a:solidFill>
                  <a:srgbClr val="FF0000"/>
                </a:solidFill>
                <a:latin typeface="Arial MT"/>
                <a:cs typeface="Verdana"/>
              </a:rPr>
              <a:t>salud </a:t>
            </a:r>
            <a:r>
              <a:rPr sz="3200" b="0" spc="110" dirty="0">
                <a:solidFill>
                  <a:srgbClr val="FF0000"/>
                </a:solidFill>
                <a:latin typeface="Arial MT"/>
                <a:cs typeface="Verdana"/>
              </a:rPr>
              <a:t>con </a:t>
            </a:r>
            <a:r>
              <a:rPr sz="3200" b="0" dirty="0">
                <a:solidFill>
                  <a:srgbClr val="FF0000"/>
                </a:solidFill>
                <a:latin typeface="Arial MT"/>
                <a:cs typeface="Verdana"/>
              </a:rPr>
              <a:t>criterios </a:t>
            </a:r>
            <a:r>
              <a:rPr sz="3200" b="0" spc="100" dirty="0">
                <a:solidFill>
                  <a:srgbClr val="FF0000"/>
                </a:solidFill>
                <a:latin typeface="Arial MT"/>
                <a:cs typeface="Verdana"/>
              </a:rPr>
              <a:t>de </a:t>
            </a:r>
            <a:r>
              <a:rPr sz="3200" b="0" spc="-10" dirty="0">
                <a:solidFill>
                  <a:srgbClr val="FF0000"/>
                </a:solidFill>
                <a:latin typeface="Arial MT"/>
                <a:cs typeface="Verdana"/>
              </a:rPr>
              <a:t>eficiencia, </a:t>
            </a:r>
            <a:r>
              <a:rPr sz="3200" b="0" spc="-5" dirty="0">
                <a:solidFill>
                  <a:srgbClr val="FF0000"/>
                </a:solidFill>
                <a:latin typeface="Arial MT"/>
                <a:cs typeface="Verdana"/>
              </a:rPr>
              <a:t> </a:t>
            </a:r>
            <a:r>
              <a:rPr sz="3200" b="0" spc="-30" dirty="0">
                <a:solidFill>
                  <a:srgbClr val="FF0000"/>
                </a:solidFill>
                <a:latin typeface="Arial MT"/>
                <a:cs typeface="Verdana"/>
              </a:rPr>
              <a:t>eficacia, </a:t>
            </a:r>
            <a:r>
              <a:rPr sz="3200" b="0" spc="45" dirty="0">
                <a:solidFill>
                  <a:srgbClr val="FF0000"/>
                </a:solidFill>
                <a:latin typeface="Arial MT"/>
                <a:cs typeface="Verdana"/>
              </a:rPr>
              <a:t>principios </a:t>
            </a:r>
            <a:r>
              <a:rPr sz="3200" b="0" spc="-35" dirty="0">
                <a:solidFill>
                  <a:srgbClr val="FF0000"/>
                </a:solidFill>
                <a:latin typeface="Arial MT"/>
                <a:cs typeface="Verdana"/>
              </a:rPr>
              <a:t>morales, </a:t>
            </a:r>
            <a:r>
              <a:rPr sz="3200" b="0" spc="25" dirty="0">
                <a:solidFill>
                  <a:srgbClr val="FF0000"/>
                </a:solidFill>
                <a:latin typeface="Arial MT"/>
                <a:cs typeface="Verdana"/>
              </a:rPr>
              <a:t>éticos </a:t>
            </a:r>
            <a:r>
              <a:rPr sz="3200" b="0" spc="-135" dirty="0">
                <a:solidFill>
                  <a:srgbClr val="FF0000"/>
                </a:solidFill>
                <a:latin typeface="Arial MT"/>
                <a:cs typeface="Verdana"/>
              </a:rPr>
              <a:t>y </a:t>
            </a:r>
            <a:r>
              <a:rPr sz="3200" b="0" spc="100" dirty="0">
                <a:solidFill>
                  <a:srgbClr val="FF0000"/>
                </a:solidFill>
                <a:latin typeface="Arial MT"/>
                <a:cs typeface="Verdana"/>
              </a:rPr>
              <a:t>de </a:t>
            </a:r>
            <a:r>
              <a:rPr sz="3200" b="0" spc="-10" dirty="0">
                <a:solidFill>
                  <a:srgbClr val="FF0000"/>
                </a:solidFill>
                <a:latin typeface="Arial MT"/>
                <a:cs typeface="Verdana"/>
              </a:rPr>
              <a:t>calidad, </a:t>
            </a:r>
            <a:r>
              <a:rPr sz="3200" b="0" spc="110" dirty="0">
                <a:solidFill>
                  <a:srgbClr val="FF0000"/>
                </a:solidFill>
                <a:latin typeface="Arial MT"/>
                <a:cs typeface="Verdana"/>
              </a:rPr>
              <a:t>con </a:t>
            </a:r>
            <a:r>
              <a:rPr sz="3200" b="0" spc="10" dirty="0">
                <a:solidFill>
                  <a:srgbClr val="FF0000"/>
                </a:solidFill>
                <a:latin typeface="Arial MT"/>
                <a:cs typeface="Verdana"/>
              </a:rPr>
              <a:t>el </a:t>
            </a:r>
            <a:r>
              <a:rPr sz="3200" b="0" spc="25" dirty="0">
                <a:solidFill>
                  <a:srgbClr val="FF0000"/>
                </a:solidFill>
                <a:latin typeface="Arial MT"/>
                <a:cs typeface="Verdana"/>
              </a:rPr>
              <a:t>apoyo </a:t>
            </a:r>
            <a:r>
              <a:rPr sz="3200" b="0" spc="100" dirty="0">
                <a:solidFill>
                  <a:srgbClr val="FF0000"/>
                </a:solidFill>
                <a:latin typeface="Arial MT"/>
                <a:cs typeface="Verdana"/>
              </a:rPr>
              <a:t>de </a:t>
            </a:r>
            <a:r>
              <a:rPr sz="3200" b="0" spc="130" dirty="0">
                <a:solidFill>
                  <a:srgbClr val="FF0000"/>
                </a:solidFill>
                <a:latin typeface="Arial MT"/>
                <a:cs typeface="Verdana"/>
              </a:rPr>
              <a:t>un </a:t>
            </a:r>
            <a:r>
              <a:rPr sz="3200" b="0" spc="85" dirty="0">
                <a:solidFill>
                  <a:srgbClr val="FF0000"/>
                </a:solidFill>
                <a:latin typeface="Arial MT"/>
                <a:cs typeface="Verdana"/>
              </a:rPr>
              <a:t>equipo </a:t>
            </a:r>
            <a:r>
              <a:rPr sz="3200" b="0" spc="114" dirty="0">
                <a:solidFill>
                  <a:srgbClr val="FF0000"/>
                </a:solidFill>
                <a:latin typeface="Arial MT"/>
                <a:cs typeface="Verdana"/>
              </a:rPr>
              <a:t>humano </a:t>
            </a:r>
            <a:r>
              <a:rPr sz="3200" b="0" spc="120" dirty="0">
                <a:solidFill>
                  <a:srgbClr val="FF0000"/>
                </a:solidFill>
                <a:latin typeface="Arial MT"/>
                <a:cs typeface="Verdana"/>
              </a:rPr>
              <a:t> </a:t>
            </a:r>
            <a:r>
              <a:rPr sz="3200" b="0" spc="50" dirty="0">
                <a:solidFill>
                  <a:srgbClr val="FF0000"/>
                </a:solidFill>
                <a:latin typeface="Arial MT"/>
                <a:cs typeface="Verdana"/>
              </a:rPr>
              <a:t>altamente</a:t>
            </a:r>
            <a:r>
              <a:rPr sz="3200" b="0" spc="-254" dirty="0">
                <a:solidFill>
                  <a:srgbClr val="FF0000"/>
                </a:solidFill>
                <a:latin typeface="Arial MT"/>
                <a:cs typeface="Verdana"/>
              </a:rPr>
              <a:t> </a:t>
            </a:r>
            <a:r>
              <a:rPr sz="3200" b="0" spc="60" dirty="0">
                <a:solidFill>
                  <a:srgbClr val="FF0000"/>
                </a:solidFill>
                <a:latin typeface="Arial MT"/>
                <a:cs typeface="Verdana"/>
              </a:rPr>
              <a:t>capacitado</a:t>
            </a:r>
            <a:r>
              <a:rPr sz="3200" b="0" spc="-254" dirty="0">
                <a:solidFill>
                  <a:srgbClr val="FF0000"/>
                </a:solidFill>
                <a:latin typeface="Arial MT"/>
                <a:cs typeface="Verdana"/>
              </a:rPr>
              <a:t> </a:t>
            </a:r>
            <a:r>
              <a:rPr sz="3200" b="0" spc="-135" dirty="0">
                <a:solidFill>
                  <a:srgbClr val="FF0000"/>
                </a:solidFill>
                <a:latin typeface="Arial MT"/>
                <a:cs typeface="Verdana"/>
              </a:rPr>
              <a:t>y</a:t>
            </a:r>
            <a:r>
              <a:rPr sz="3200" b="0" spc="-250" dirty="0">
                <a:solidFill>
                  <a:srgbClr val="FF0000"/>
                </a:solidFill>
                <a:latin typeface="Arial MT"/>
                <a:cs typeface="Verdana"/>
              </a:rPr>
              <a:t> </a:t>
            </a:r>
            <a:r>
              <a:rPr sz="3200" b="0" spc="110" dirty="0">
                <a:solidFill>
                  <a:srgbClr val="FF0000"/>
                </a:solidFill>
                <a:latin typeface="Arial MT"/>
                <a:cs typeface="Verdana"/>
              </a:rPr>
              <a:t>con</a:t>
            </a:r>
            <a:r>
              <a:rPr sz="3200" b="0" spc="-254" dirty="0">
                <a:solidFill>
                  <a:srgbClr val="FF0000"/>
                </a:solidFill>
                <a:latin typeface="Arial MT"/>
                <a:cs typeface="Verdana"/>
              </a:rPr>
              <a:t> </a:t>
            </a:r>
            <a:r>
              <a:rPr sz="3200" b="0" spc="-40" dirty="0">
                <a:solidFill>
                  <a:srgbClr val="FF0000"/>
                </a:solidFill>
                <a:latin typeface="Arial MT"/>
                <a:cs typeface="Verdana"/>
              </a:rPr>
              <a:t>las</a:t>
            </a:r>
            <a:r>
              <a:rPr sz="3200" b="0" spc="-254" dirty="0">
                <a:solidFill>
                  <a:srgbClr val="FF0000"/>
                </a:solidFill>
                <a:latin typeface="Arial MT"/>
                <a:cs typeface="Verdana"/>
              </a:rPr>
              <a:t> </a:t>
            </a:r>
            <a:r>
              <a:rPr sz="3200" b="0" spc="70" dirty="0">
                <a:solidFill>
                  <a:srgbClr val="FF0000"/>
                </a:solidFill>
                <a:latin typeface="Arial MT"/>
                <a:cs typeface="Verdana"/>
              </a:rPr>
              <a:t>competencias</a:t>
            </a:r>
            <a:r>
              <a:rPr sz="3200" b="0" spc="-250" dirty="0">
                <a:solidFill>
                  <a:srgbClr val="FF0000"/>
                </a:solidFill>
                <a:latin typeface="Arial MT"/>
                <a:cs typeface="Verdana"/>
              </a:rPr>
              <a:t> </a:t>
            </a:r>
            <a:r>
              <a:rPr sz="3200" b="0" spc="50" dirty="0">
                <a:solidFill>
                  <a:srgbClr val="FF0000"/>
                </a:solidFill>
                <a:latin typeface="Arial MT"/>
                <a:cs typeface="Verdana"/>
              </a:rPr>
              <a:t>adecuadas</a:t>
            </a:r>
            <a:r>
              <a:rPr sz="3200" b="0" spc="-254" dirty="0">
                <a:solidFill>
                  <a:srgbClr val="FF0000"/>
                </a:solidFill>
                <a:latin typeface="Arial MT"/>
                <a:cs typeface="Verdana"/>
              </a:rPr>
              <a:t> </a:t>
            </a:r>
            <a:r>
              <a:rPr sz="3200" b="0" spc="10" dirty="0">
                <a:solidFill>
                  <a:srgbClr val="FF0000"/>
                </a:solidFill>
                <a:latin typeface="Arial MT"/>
                <a:cs typeface="Verdana"/>
              </a:rPr>
              <a:t>para</a:t>
            </a:r>
            <a:r>
              <a:rPr sz="3200" b="0" spc="-254" dirty="0">
                <a:solidFill>
                  <a:srgbClr val="FF0000"/>
                </a:solidFill>
                <a:latin typeface="Arial MT"/>
                <a:cs typeface="Verdana"/>
              </a:rPr>
              <a:t> </a:t>
            </a:r>
            <a:r>
              <a:rPr sz="3200" b="0" spc="-20" dirty="0">
                <a:solidFill>
                  <a:srgbClr val="FF0000"/>
                </a:solidFill>
                <a:latin typeface="Arial MT"/>
                <a:cs typeface="Verdana"/>
              </a:rPr>
              <a:t>la</a:t>
            </a:r>
            <a:r>
              <a:rPr sz="3200" b="0" spc="-250" dirty="0">
                <a:solidFill>
                  <a:srgbClr val="FF0000"/>
                </a:solidFill>
                <a:latin typeface="Arial MT"/>
                <a:cs typeface="Verdana"/>
              </a:rPr>
              <a:t> </a:t>
            </a:r>
            <a:r>
              <a:rPr sz="3200" b="0" spc="35" dirty="0">
                <a:solidFill>
                  <a:srgbClr val="FF0000"/>
                </a:solidFill>
                <a:latin typeface="Arial MT"/>
                <a:cs typeface="Verdana"/>
              </a:rPr>
              <a:t>prestación</a:t>
            </a:r>
            <a:r>
              <a:rPr sz="3200" b="0" spc="-254" dirty="0">
                <a:solidFill>
                  <a:srgbClr val="FF0000"/>
                </a:solidFill>
                <a:latin typeface="Arial MT"/>
                <a:cs typeface="Verdana"/>
              </a:rPr>
              <a:t> </a:t>
            </a:r>
            <a:r>
              <a:rPr sz="3200" b="0" spc="60" dirty="0">
                <a:solidFill>
                  <a:srgbClr val="FF0000"/>
                </a:solidFill>
                <a:latin typeface="Arial MT"/>
                <a:cs typeface="Verdana"/>
              </a:rPr>
              <a:t>del</a:t>
            </a:r>
            <a:r>
              <a:rPr sz="3200" b="0" spc="-254" dirty="0">
                <a:solidFill>
                  <a:srgbClr val="FF0000"/>
                </a:solidFill>
                <a:latin typeface="Arial MT"/>
                <a:cs typeface="Verdana"/>
              </a:rPr>
              <a:t> </a:t>
            </a:r>
            <a:r>
              <a:rPr sz="3200" b="0" spc="-60" dirty="0">
                <a:solidFill>
                  <a:srgbClr val="FF0000"/>
                </a:solidFill>
                <a:latin typeface="Arial MT"/>
                <a:cs typeface="Verdana"/>
              </a:rPr>
              <a:t>servicio.</a:t>
            </a:r>
            <a:endParaRPr sz="3200" dirty="0">
              <a:solidFill>
                <a:srgbClr val="FF0000"/>
              </a:solidFill>
              <a:latin typeface="Arial MT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3557" y="6366455"/>
            <a:ext cx="114300" cy="11429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609600" y="5295900"/>
            <a:ext cx="16574556" cy="4497385"/>
          </a:xfrm>
          <a:prstGeom prst="rect">
            <a:avLst/>
          </a:prstGeom>
        </p:spPr>
        <p:txBody>
          <a:bodyPr vert="horz" wrap="square" lIns="0" tIns="349250" rIns="0" bIns="0" rtlCol="0">
            <a:spAutoFit/>
          </a:bodyPr>
          <a:lstStyle/>
          <a:p>
            <a:pPr marL="522605">
              <a:lnSpc>
                <a:spcPct val="100000"/>
              </a:lnSpc>
              <a:spcBef>
                <a:spcPts val="2750"/>
              </a:spcBef>
            </a:pPr>
            <a:r>
              <a:rPr sz="5400" spc="-10" dirty="0" smtClean="0"/>
              <a:t>V</a:t>
            </a:r>
            <a:r>
              <a:rPr lang="es-CO" sz="5400" spc="-10" dirty="0"/>
              <a:t>I</a:t>
            </a:r>
            <a:r>
              <a:rPr sz="5400" spc="-10" dirty="0" smtClean="0"/>
              <a:t>SIÓ</a:t>
            </a:r>
            <a:r>
              <a:rPr lang="es-CO" sz="5400" spc="-10" dirty="0" smtClean="0"/>
              <a:t>N</a:t>
            </a:r>
          </a:p>
          <a:p>
            <a:pPr marL="522605" algn="just">
              <a:lnSpc>
                <a:spcPct val="100000"/>
              </a:lnSpc>
              <a:spcBef>
                <a:spcPts val="2750"/>
              </a:spcBef>
            </a:pPr>
            <a:r>
              <a:rPr sz="3200" b="0" spc="-5" dirty="0" smtClean="0">
                <a:latin typeface="Arial MT"/>
                <a:cs typeface="Arial MT"/>
              </a:rPr>
              <a:t>Hospital </a:t>
            </a:r>
            <a:r>
              <a:rPr sz="3200" b="0" spc="-5" dirty="0">
                <a:latin typeface="Arial MT"/>
                <a:cs typeface="Arial MT"/>
              </a:rPr>
              <a:t>San Vicente de Paul de Lorica, implementara </a:t>
            </a:r>
            <a:r>
              <a:rPr sz="3200" b="0" dirty="0">
                <a:latin typeface="Arial MT"/>
                <a:cs typeface="Arial MT"/>
              </a:rPr>
              <a:t>e </a:t>
            </a:r>
            <a:r>
              <a:rPr sz="3200" b="0" spc="-5" dirty="0">
                <a:latin typeface="Arial MT"/>
                <a:cs typeface="Arial MT"/>
              </a:rPr>
              <a:t>impulsara un modelo integral de </a:t>
            </a:r>
            <a:r>
              <a:rPr sz="3200" b="0" dirty="0">
                <a:latin typeface="Arial MT"/>
                <a:cs typeface="Arial MT"/>
              </a:rPr>
              <a:t> </a:t>
            </a:r>
            <a:r>
              <a:rPr sz="3200" b="0" spc="-5" dirty="0">
                <a:latin typeface="Arial MT"/>
                <a:cs typeface="Arial MT"/>
              </a:rPr>
              <a:t>atención, enfocado en nuestros pacientes </a:t>
            </a:r>
            <a:r>
              <a:rPr sz="3200" b="0" dirty="0">
                <a:latin typeface="Arial MT"/>
                <a:cs typeface="Arial MT"/>
              </a:rPr>
              <a:t>y </a:t>
            </a:r>
            <a:r>
              <a:rPr sz="3200" b="0" spc="-5" dirty="0">
                <a:latin typeface="Arial MT"/>
                <a:cs typeface="Arial MT"/>
              </a:rPr>
              <a:t>colaboradores, fundamentado en la </a:t>
            </a:r>
            <a:r>
              <a:rPr sz="3200" b="0" dirty="0">
                <a:latin typeface="Arial MT"/>
                <a:cs typeface="Arial MT"/>
              </a:rPr>
              <a:t> </a:t>
            </a:r>
            <a:r>
              <a:rPr sz="3200" b="0" spc="-5" dirty="0">
                <a:latin typeface="Arial MT"/>
                <a:cs typeface="Arial MT"/>
              </a:rPr>
              <a:t>humanización de los servicios de salud, convirtiéndose en el año 2025 en piloto de atención </a:t>
            </a:r>
            <a:r>
              <a:rPr sz="3200" b="0" spc="-819" dirty="0">
                <a:latin typeface="Arial MT"/>
                <a:cs typeface="Arial MT"/>
              </a:rPr>
              <a:t> </a:t>
            </a:r>
            <a:r>
              <a:rPr sz="3200" b="0" spc="-5" dirty="0">
                <a:latin typeface="Arial MT"/>
                <a:cs typeface="Arial MT"/>
              </a:rPr>
              <a:t>departamental </a:t>
            </a:r>
            <a:r>
              <a:rPr sz="3200" b="0" dirty="0">
                <a:latin typeface="Arial MT"/>
                <a:cs typeface="Arial MT"/>
              </a:rPr>
              <a:t>a </a:t>
            </a:r>
            <a:r>
              <a:rPr sz="3200" b="0" spc="-5" dirty="0">
                <a:latin typeface="Arial MT"/>
                <a:cs typeface="Arial MT"/>
              </a:rPr>
              <a:t>la vanguardia de tratamientos, diagnósticos, cuidados </a:t>
            </a:r>
            <a:r>
              <a:rPr sz="3200" b="0" dirty="0">
                <a:latin typeface="Arial MT"/>
                <a:cs typeface="Arial MT"/>
              </a:rPr>
              <a:t>y </a:t>
            </a:r>
            <a:r>
              <a:rPr sz="3200" b="0" spc="-5" dirty="0">
                <a:latin typeface="Arial MT"/>
                <a:cs typeface="Arial MT"/>
              </a:rPr>
              <a:t>tecnología, </a:t>
            </a:r>
            <a:r>
              <a:rPr sz="3200" b="0" dirty="0">
                <a:latin typeface="Arial MT"/>
                <a:cs typeface="Arial MT"/>
              </a:rPr>
              <a:t> </a:t>
            </a:r>
            <a:r>
              <a:rPr sz="3200" b="0" spc="-5" dirty="0">
                <a:latin typeface="Arial MT"/>
                <a:cs typeface="Arial MT"/>
              </a:rPr>
              <a:t>retomando</a:t>
            </a:r>
            <a:r>
              <a:rPr sz="3200" b="0" spc="-10" dirty="0">
                <a:latin typeface="Arial MT"/>
                <a:cs typeface="Arial MT"/>
              </a:rPr>
              <a:t> </a:t>
            </a:r>
            <a:r>
              <a:rPr sz="3200" b="0" spc="-5" dirty="0">
                <a:latin typeface="Arial MT"/>
                <a:cs typeface="Arial MT"/>
              </a:rPr>
              <a:t>así la confianza</a:t>
            </a:r>
            <a:r>
              <a:rPr sz="3200" b="0" spc="-10" dirty="0">
                <a:latin typeface="Arial MT"/>
                <a:cs typeface="Arial MT"/>
              </a:rPr>
              <a:t> </a:t>
            </a:r>
            <a:r>
              <a:rPr sz="3200" b="0" spc="-5" dirty="0">
                <a:latin typeface="Arial MT"/>
                <a:cs typeface="Arial MT"/>
              </a:rPr>
              <a:t>de la ciudadanía</a:t>
            </a:r>
            <a:r>
              <a:rPr sz="3200" b="0" spc="-10" dirty="0">
                <a:latin typeface="Arial MT"/>
                <a:cs typeface="Arial MT"/>
              </a:rPr>
              <a:t> </a:t>
            </a:r>
            <a:r>
              <a:rPr sz="3200" b="0" dirty="0">
                <a:latin typeface="Arial MT"/>
                <a:cs typeface="Arial MT"/>
              </a:rPr>
              <a:t>y</a:t>
            </a:r>
            <a:r>
              <a:rPr sz="3200" b="0" spc="-5" dirty="0">
                <a:latin typeface="Arial MT"/>
                <a:cs typeface="Arial MT"/>
              </a:rPr>
              <a:t> las partes</a:t>
            </a:r>
            <a:r>
              <a:rPr sz="3200" b="0" spc="-10" dirty="0">
                <a:latin typeface="Arial MT"/>
                <a:cs typeface="Arial MT"/>
              </a:rPr>
              <a:t> </a:t>
            </a:r>
            <a:r>
              <a:rPr sz="3200" b="0" spc="-5" dirty="0">
                <a:latin typeface="Arial MT"/>
                <a:cs typeface="Arial MT"/>
              </a:rPr>
              <a:t>interesadas en sus servicios.</a:t>
            </a:r>
            <a:endParaRPr sz="3200" dirty="0">
              <a:latin typeface="Arial MT"/>
              <a:cs typeface="Arial MT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812" y="5480367"/>
            <a:ext cx="3762375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03439" y="2929226"/>
            <a:ext cx="7681595" cy="26498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7200" spc="365" dirty="0">
                <a:solidFill>
                  <a:srgbClr val="051C3C"/>
                </a:solidFill>
                <a:latin typeface="Calibri"/>
                <a:cs typeface="Calibri"/>
              </a:rPr>
              <a:t>G</a:t>
            </a:r>
            <a:r>
              <a:rPr sz="17200" spc="1970" dirty="0">
                <a:solidFill>
                  <a:srgbClr val="051C3C"/>
                </a:solidFill>
                <a:latin typeface="Calibri"/>
                <a:cs typeface="Calibri"/>
              </a:rPr>
              <a:t>r</a:t>
            </a:r>
            <a:r>
              <a:rPr sz="17200" spc="940" dirty="0">
                <a:solidFill>
                  <a:srgbClr val="051C3C"/>
                </a:solidFill>
                <a:latin typeface="Calibri"/>
                <a:cs typeface="Calibri"/>
              </a:rPr>
              <a:t>a</a:t>
            </a:r>
            <a:r>
              <a:rPr sz="17200" spc="1165" dirty="0">
                <a:solidFill>
                  <a:srgbClr val="051C3C"/>
                </a:solidFill>
                <a:latin typeface="Calibri"/>
                <a:cs typeface="Calibri"/>
              </a:rPr>
              <a:t>c</a:t>
            </a:r>
            <a:r>
              <a:rPr sz="17200" spc="985" dirty="0">
                <a:solidFill>
                  <a:srgbClr val="051C3C"/>
                </a:solidFill>
                <a:latin typeface="Calibri"/>
                <a:cs typeface="Calibri"/>
              </a:rPr>
              <a:t>i</a:t>
            </a:r>
            <a:r>
              <a:rPr sz="17200" spc="940" dirty="0">
                <a:solidFill>
                  <a:srgbClr val="051C3C"/>
                </a:solidFill>
                <a:latin typeface="Calibri"/>
                <a:cs typeface="Calibri"/>
              </a:rPr>
              <a:t>a</a:t>
            </a:r>
            <a:r>
              <a:rPr sz="17200" spc="1540" dirty="0">
                <a:solidFill>
                  <a:srgbClr val="051C3C"/>
                </a:solidFill>
                <a:latin typeface="Calibri"/>
                <a:cs typeface="Calibri"/>
              </a:rPr>
              <a:t>s</a:t>
            </a:r>
            <a:endParaRPr sz="172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4593179" y="907338"/>
            <a:ext cx="3696335" cy="9380220"/>
            <a:chOff x="14593179" y="907338"/>
            <a:chExt cx="3696335" cy="9380220"/>
          </a:xfrm>
        </p:grpSpPr>
        <p:sp>
          <p:nvSpPr>
            <p:cNvPr id="4" name="object 4"/>
            <p:cNvSpPr/>
            <p:nvPr/>
          </p:nvSpPr>
          <p:spPr>
            <a:xfrm>
              <a:off x="14596217" y="907338"/>
              <a:ext cx="3693160" cy="9378315"/>
            </a:xfrm>
            <a:custGeom>
              <a:avLst/>
              <a:gdLst/>
              <a:ahLst/>
              <a:cxnLst/>
              <a:rect l="l" t="t" r="r" b="b"/>
              <a:pathLst>
                <a:path w="3693159" h="9378315">
                  <a:moveTo>
                    <a:pt x="2147180" y="9106297"/>
                  </a:moveTo>
                  <a:lnTo>
                    <a:pt x="920461" y="8235618"/>
                  </a:lnTo>
                  <a:lnTo>
                    <a:pt x="632775" y="7875691"/>
                  </a:lnTo>
                  <a:lnTo>
                    <a:pt x="612460" y="7830125"/>
                  </a:lnTo>
                  <a:lnTo>
                    <a:pt x="557775" y="7760164"/>
                  </a:lnTo>
                  <a:lnTo>
                    <a:pt x="538112" y="7715060"/>
                  </a:lnTo>
                  <a:lnTo>
                    <a:pt x="484760" y="7646046"/>
                  </a:lnTo>
                  <a:lnTo>
                    <a:pt x="465780" y="7601426"/>
                  </a:lnTo>
                  <a:lnTo>
                    <a:pt x="439682" y="7567330"/>
                  </a:lnTo>
                  <a:lnTo>
                    <a:pt x="402905" y="7478931"/>
                  </a:lnTo>
                  <a:lnTo>
                    <a:pt x="377530" y="7445347"/>
                  </a:lnTo>
                  <a:lnTo>
                    <a:pt x="342227" y="7357995"/>
                  </a:lnTo>
                  <a:lnTo>
                    <a:pt x="317604" y="7324946"/>
                  </a:lnTo>
                  <a:lnTo>
                    <a:pt x="283836" y="7238683"/>
                  </a:lnTo>
                  <a:lnTo>
                    <a:pt x="235174" y="7110702"/>
                  </a:lnTo>
                  <a:lnTo>
                    <a:pt x="188981" y="6984473"/>
                  </a:lnTo>
                  <a:lnTo>
                    <a:pt x="159601" y="6901325"/>
                  </a:lnTo>
                  <a:lnTo>
                    <a:pt x="131385" y="6819004"/>
                  </a:lnTo>
                  <a:lnTo>
                    <a:pt x="125073" y="6767802"/>
                  </a:lnTo>
                  <a:lnTo>
                    <a:pt x="98653" y="6686756"/>
                  </a:lnTo>
                  <a:lnTo>
                    <a:pt x="93254" y="6636202"/>
                  </a:lnTo>
                  <a:lnTo>
                    <a:pt x="68691" y="6556473"/>
                  </a:lnTo>
                  <a:lnTo>
                    <a:pt x="64235" y="6506590"/>
                  </a:lnTo>
                  <a:lnTo>
                    <a:pt x="52750" y="6467290"/>
                  </a:lnTo>
                  <a:lnTo>
                    <a:pt x="48940" y="6417865"/>
                  </a:lnTo>
                  <a:lnTo>
                    <a:pt x="38107" y="6379028"/>
                  </a:lnTo>
                  <a:lnTo>
                    <a:pt x="34956" y="6330070"/>
                  </a:lnTo>
                  <a:lnTo>
                    <a:pt x="24788" y="6291706"/>
                  </a:lnTo>
                  <a:lnTo>
                    <a:pt x="22310" y="6243226"/>
                  </a:lnTo>
                  <a:lnTo>
                    <a:pt x="20172" y="6194987"/>
                  </a:lnTo>
                  <a:lnTo>
                    <a:pt x="11029" y="6157350"/>
                  </a:lnTo>
                  <a:lnTo>
                    <a:pt x="9584" y="6109603"/>
                  </a:lnTo>
                  <a:lnTo>
                    <a:pt x="8490" y="6062106"/>
                  </a:lnTo>
                  <a:lnTo>
                    <a:pt x="7751" y="6014860"/>
                  </a:lnTo>
                  <a:lnTo>
                    <a:pt x="19" y="5978225"/>
                  </a:lnTo>
                  <a:lnTo>
                    <a:pt x="0" y="5931490"/>
                  </a:lnTo>
                  <a:lnTo>
                    <a:pt x="344" y="5885013"/>
                  </a:lnTo>
                  <a:lnTo>
                    <a:pt x="1057" y="5838798"/>
                  </a:lnTo>
                  <a:lnTo>
                    <a:pt x="2142" y="5792846"/>
                  </a:lnTo>
                  <a:lnTo>
                    <a:pt x="3601" y="5747161"/>
                  </a:lnTo>
                  <a:lnTo>
                    <a:pt x="5438" y="5701743"/>
                  </a:lnTo>
                  <a:lnTo>
                    <a:pt x="7657" y="5656597"/>
                  </a:lnTo>
                  <a:lnTo>
                    <a:pt x="10260" y="5611723"/>
                  </a:lnTo>
                  <a:lnTo>
                    <a:pt x="13252" y="5567125"/>
                  </a:lnTo>
                  <a:lnTo>
                    <a:pt x="16635" y="5522805"/>
                  </a:lnTo>
                  <a:lnTo>
                    <a:pt x="20412" y="5478765"/>
                  </a:lnTo>
                  <a:lnTo>
                    <a:pt x="24588" y="5435008"/>
                  </a:lnTo>
                  <a:lnTo>
                    <a:pt x="29166" y="5391535"/>
                  </a:lnTo>
                  <a:lnTo>
                    <a:pt x="34148" y="5348350"/>
                  </a:lnTo>
                  <a:lnTo>
                    <a:pt x="46890" y="5295099"/>
                  </a:lnTo>
                  <a:lnTo>
                    <a:pt x="52692" y="5252496"/>
                  </a:lnTo>
                  <a:lnTo>
                    <a:pt x="58909" y="5210187"/>
                  </a:lnTo>
                  <a:lnTo>
                    <a:pt x="65544" y="5168175"/>
                  </a:lnTo>
                  <a:lnTo>
                    <a:pt x="72601" y="5126463"/>
                  </a:lnTo>
                  <a:lnTo>
                    <a:pt x="87434" y="5074695"/>
                  </a:lnTo>
                  <a:lnTo>
                    <a:pt x="95344" y="5033588"/>
                  </a:lnTo>
                  <a:lnTo>
                    <a:pt x="103686" y="4992788"/>
                  </a:lnTo>
                  <a:lnTo>
                    <a:pt x="119813" y="4941940"/>
                  </a:lnTo>
                  <a:lnTo>
                    <a:pt x="129029" y="4901759"/>
                  </a:lnTo>
                  <a:lnTo>
                    <a:pt x="146036" y="4851535"/>
                  </a:lnTo>
                  <a:lnTo>
                    <a:pt x="156138" y="4811984"/>
                  </a:lnTo>
                  <a:lnTo>
                    <a:pt x="166689" y="4772751"/>
                  </a:lnTo>
                  <a:lnTo>
                    <a:pt x="185042" y="4723482"/>
                  </a:lnTo>
                  <a:lnTo>
                    <a:pt x="196499" y="4684893"/>
                  </a:lnTo>
                  <a:lnTo>
                    <a:pt x="215765" y="4636273"/>
                  </a:lnTo>
                  <a:lnTo>
                    <a:pt x="228143" y="4598336"/>
                  </a:lnTo>
                  <a:lnTo>
                    <a:pt x="248336" y="4550374"/>
                  </a:lnTo>
                  <a:lnTo>
                    <a:pt x="261648" y="4513100"/>
                  </a:lnTo>
                  <a:lnTo>
                    <a:pt x="282781" y="4465805"/>
                  </a:lnTo>
                  <a:lnTo>
                    <a:pt x="304390" y="4418848"/>
                  </a:lnTo>
                  <a:lnTo>
                    <a:pt x="319127" y="4382586"/>
                  </a:lnTo>
                  <a:lnTo>
                    <a:pt x="341697" y="4336310"/>
                  </a:lnTo>
                  <a:lnTo>
                    <a:pt x="364751" y="4290378"/>
                  </a:lnTo>
                  <a:lnTo>
                    <a:pt x="380944" y="4255150"/>
                  </a:lnTo>
                  <a:lnTo>
                    <a:pt x="404979" y="4209914"/>
                  </a:lnTo>
                  <a:lnTo>
                    <a:pt x="429510" y="4165030"/>
                  </a:lnTo>
                  <a:lnTo>
                    <a:pt x="447188" y="4130856"/>
                  </a:lnTo>
                  <a:lnTo>
                    <a:pt x="472719" y="4086682"/>
                  </a:lnTo>
                  <a:lnTo>
                    <a:pt x="498756" y="4042867"/>
                  </a:lnTo>
                  <a:lnTo>
                    <a:pt x="517950" y="4009769"/>
                  </a:lnTo>
                  <a:lnTo>
                    <a:pt x="545007" y="3966678"/>
                  </a:lnTo>
                  <a:lnTo>
                    <a:pt x="572580" y="3923953"/>
                  </a:lnTo>
                  <a:lnTo>
                    <a:pt x="600671" y="3881596"/>
                  </a:lnTo>
                  <a:lnTo>
                    <a:pt x="621934" y="3849967"/>
                  </a:lnTo>
                  <a:lnTo>
                    <a:pt x="651073" y="3808353"/>
                  </a:lnTo>
                  <a:lnTo>
                    <a:pt x="680790" y="3767150"/>
                  </a:lnTo>
                  <a:lnTo>
                    <a:pt x="718484" y="3716035"/>
                  </a:lnTo>
                  <a:lnTo>
                    <a:pt x="749449" y="3675718"/>
                  </a:lnTo>
                  <a:lnTo>
                    <a:pt x="781033" y="3635840"/>
                  </a:lnTo>
                  <a:lnTo>
                    <a:pt x="813230" y="3596397"/>
                  </a:lnTo>
                  <a:lnTo>
                    <a:pt x="846038" y="3557388"/>
                  </a:lnTo>
                  <a:lnTo>
                    <a:pt x="879451" y="3518809"/>
                  </a:lnTo>
                  <a:lnTo>
                    <a:pt x="913467" y="3480657"/>
                  </a:lnTo>
                  <a:lnTo>
                    <a:pt x="948081" y="3442930"/>
                  </a:lnTo>
                  <a:lnTo>
                    <a:pt x="983290" y="3405624"/>
                  </a:lnTo>
                  <a:lnTo>
                    <a:pt x="1019088" y="3368738"/>
                  </a:lnTo>
                  <a:lnTo>
                    <a:pt x="1055473" y="3332267"/>
                  </a:lnTo>
                  <a:lnTo>
                    <a:pt x="1092440" y="3296210"/>
                  </a:lnTo>
                  <a:lnTo>
                    <a:pt x="1129985" y="3260563"/>
                  </a:lnTo>
                  <a:lnTo>
                    <a:pt x="1168104" y="3225324"/>
                  </a:lnTo>
                  <a:lnTo>
                    <a:pt x="1206794" y="3190489"/>
                  </a:lnTo>
                  <a:lnTo>
                    <a:pt x="1246050" y="3156056"/>
                  </a:lnTo>
                  <a:lnTo>
                    <a:pt x="1285868" y="3122023"/>
                  </a:lnTo>
                  <a:lnTo>
                    <a:pt x="1318894" y="3098742"/>
                  </a:lnTo>
                  <a:lnTo>
                    <a:pt x="1359825" y="3065498"/>
                  </a:lnTo>
                  <a:lnTo>
                    <a:pt x="1401306" y="3032645"/>
                  </a:lnTo>
                  <a:lnTo>
                    <a:pt x="1443333" y="3000179"/>
                  </a:lnTo>
                  <a:lnTo>
                    <a:pt x="1485903" y="2968099"/>
                  </a:lnTo>
                  <a:lnTo>
                    <a:pt x="1521660" y="2946757"/>
                  </a:lnTo>
                  <a:lnTo>
                    <a:pt x="1565303" y="2915438"/>
                  </a:lnTo>
                  <a:lnTo>
                    <a:pt x="1609476" y="2884495"/>
                  </a:lnTo>
                  <a:lnTo>
                    <a:pt x="1646824" y="2864282"/>
                  </a:lnTo>
                  <a:lnTo>
                    <a:pt x="1692046" y="2834084"/>
                  </a:lnTo>
                  <a:lnTo>
                    <a:pt x="1730436" y="2814610"/>
                  </a:lnTo>
                  <a:lnTo>
                    <a:pt x="1776690" y="2785145"/>
                  </a:lnTo>
                  <a:lnTo>
                    <a:pt x="1823455" y="2756042"/>
                  </a:lnTo>
                  <a:lnTo>
                    <a:pt x="1863376" y="2737655"/>
                  </a:lnTo>
                  <a:lnTo>
                    <a:pt x="1911150" y="2709268"/>
                  </a:lnTo>
                  <a:lnTo>
                    <a:pt x="1952071" y="2691591"/>
                  </a:lnTo>
                  <a:lnTo>
                    <a:pt x="1993487" y="2674266"/>
                  </a:lnTo>
                  <a:lnTo>
                    <a:pt x="2042745" y="2646932"/>
                  </a:lnTo>
                  <a:lnTo>
                    <a:pt x="2044942" y="2601770"/>
                  </a:lnTo>
                  <a:lnTo>
                    <a:pt x="2054981" y="2546600"/>
                  </a:lnTo>
                  <a:lnTo>
                    <a:pt x="2058163" y="2502137"/>
                  </a:lnTo>
                  <a:lnTo>
                    <a:pt x="2069195" y="2447672"/>
                  </a:lnTo>
                  <a:lnTo>
                    <a:pt x="2073378" y="2403920"/>
                  </a:lnTo>
                  <a:lnTo>
                    <a:pt x="2085418" y="2350171"/>
                  </a:lnTo>
                  <a:lnTo>
                    <a:pt x="2090619" y="2307140"/>
                  </a:lnTo>
                  <a:lnTo>
                    <a:pt x="2103684" y="2254119"/>
                  </a:lnTo>
                  <a:lnTo>
                    <a:pt x="2109917" y="2211821"/>
                  </a:lnTo>
                  <a:lnTo>
                    <a:pt x="2124023" y="2159538"/>
                  </a:lnTo>
                  <a:lnTo>
                    <a:pt x="2138656" y="2107629"/>
                  </a:lnTo>
                  <a:lnTo>
                    <a:pt x="2146468" y="2066453"/>
                  </a:lnTo>
                  <a:lnTo>
                    <a:pt x="2162165" y="2015299"/>
                  </a:lnTo>
                  <a:lnTo>
                    <a:pt x="2178401" y="1964527"/>
                  </a:lnTo>
                  <a:lnTo>
                    <a:pt x="2195179" y="1914141"/>
                  </a:lnTo>
                  <a:lnTo>
                    <a:pt x="2205152" y="1874498"/>
                  </a:lnTo>
                  <a:lnTo>
                    <a:pt x="2223027" y="1824890"/>
                  </a:lnTo>
                  <a:lnTo>
                    <a:pt x="2241456" y="1775675"/>
                  </a:lnTo>
                  <a:lnTo>
                    <a:pt x="2260443" y="1726856"/>
                  </a:lnTo>
                  <a:lnTo>
                    <a:pt x="2279993" y="1678437"/>
                  </a:lnTo>
                  <a:lnTo>
                    <a:pt x="2300108" y="1630419"/>
                  </a:lnTo>
                  <a:lnTo>
                    <a:pt x="2320794" y="1582806"/>
                  </a:lnTo>
                  <a:lnTo>
                    <a:pt x="2342055" y="1535601"/>
                  </a:lnTo>
                  <a:lnTo>
                    <a:pt x="2363893" y="1488806"/>
                  </a:lnTo>
                  <a:lnTo>
                    <a:pt x="2386314" y="1442425"/>
                  </a:lnTo>
                  <a:lnTo>
                    <a:pt x="2401970" y="1406816"/>
                  </a:lnTo>
                  <a:lnTo>
                    <a:pt x="2432918" y="1350912"/>
                  </a:lnTo>
                  <a:lnTo>
                    <a:pt x="2457109" y="1305787"/>
                  </a:lnTo>
                  <a:lnTo>
                    <a:pt x="2481899" y="1261087"/>
                  </a:lnTo>
                  <a:lnTo>
                    <a:pt x="2507290" y="1216814"/>
                  </a:lnTo>
                  <a:lnTo>
                    <a:pt x="2533288" y="1172971"/>
                  </a:lnTo>
                  <a:lnTo>
                    <a:pt x="2559896" y="1129562"/>
                  </a:lnTo>
                  <a:lnTo>
                    <a:pt x="2587118" y="1086588"/>
                  </a:lnTo>
                  <a:lnTo>
                    <a:pt x="2614958" y="1044053"/>
                  </a:lnTo>
                  <a:lnTo>
                    <a:pt x="2643421" y="1001959"/>
                  </a:lnTo>
                  <a:lnTo>
                    <a:pt x="2672509" y="960310"/>
                  </a:lnTo>
                  <a:lnTo>
                    <a:pt x="2702175" y="919071"/>
                  </a:lnTo>
                  <a:lnTo>
                    <a:pt x="2732367" y="878205"/>
                  </a:lnTo>
                  <a:lnTo>
                    <a:pt x="2763081" y="837710"/>
                  </a:lnTo>
                  <a:lnTo>
                    <a:pt x="2794314" y="797583"/>
                  </a:lnTo>
                  <a:lnTo>
                    <a:pt x="2818712" y="768178"/>
                  </a:lnTo>
                  <a:lnTo>
                    <a:pt x="2850972" y="728780"/>
                  </a:lnTo>
                  <a:lnTo>
                    <a:pt x="2883741" y="689743"/>
                  </a:lnTo>
                  <a:lnTo>
                    <a:pt x="2917015" y="651065"/>
                  </a:lnTo>
                  <a:lnTo>
                    <a:pt x="2943441" y="623099"/>
                  </a:lnTo>
                  <a:lnTo>
                    <a:pt x="2977716" y="585131"/>
                  </a:lnTo>
                  <a:lnTo>
                    <a:pt x="3012486" y="547515"/>
                  </a:lnTo>
                  <a:lnTo>
                    <a:pt x="3040397" y="520604"/>
                  </a:lnTo>
                  <a:lnTo>
                    <a:pt x="3076148" y="483684"/>
                  </a:lnTo>
                  <a:lnTo>
                    <a:pt x="3105033" y="457464"/>
                  </a:lnTo>
                  <a:lnTo>
                    <a:pt x="3141751" y="421230"/>
                  </a:lnTo>
                  <a:lnTo>
                    <a:pt x="3178948" y="385336"/>
                  </a:lnTo>
                  <a:lnTo>
                    <a:pt x="3209269" y="360135"/>
                  </a:lnTo>
                  <a:lnTo>
                    <a:pt x="3247412" y="324913"/>
                  </a:lnTo>
                  <a:lnTo>
                    <a:pt x="3278674" y="300380"/>
                  </a:lnTo>
                  <a:lnTo>
                    <a:pt x="3317751" y="265820"/>
                  </a:lnTo>
                  <a:lnTo>
                    <a:pt x="3349939" y="241945"/>
                  </a:lnTo>
                  <a:lnTo>
                    <a:pt x="3389936" y="208039"/>
                  </a:lnTo>
                  <a:lnTo>
                    <a:pt x="3423038" y="184812"/>
                  </a:lnTo>
                  <a:lnTo>
                    <a:pt x="3463943" y="151549"/>
                  </a:lnTo>
                  <a:lnTo>
                    <a:pt x="3497945" y="128961"/>
                  </a:lnTo>
                  <a:lnTo>
                    <a:pt x="3539742" y="96333"/>
                  </a:lnTo>
                  <a:lnTo>
                    <a:pt x="3574631" y="74374"/>
                  </a:lnTo>
                  <a:lnTo>
                    <a:pt x="3609958" y="52727"/>
                  </a:lnTo>
                  <a:lnTo>
                    <a:pt x="3653071" y="21032"/>
                  </a:lnTo>
                  <a:lnTo>
                    <a:pt x="3689265" y="0"/>
                  </a:lnTo>
                  <a:lnTo>
                    <a:pt x="3691781" y="1786"/>
                  </a:lnTo>
                  <a:lnTo>
                    <a:pt x="3692948" y="9378017"/>
                  </a:lnTo>
                  <a:lnTo>
                    <a:pt x="3205779" y="9374865"/>
                  </a:lnTo>
                  <a:lnTo>
                    <a:pt x="3166455" y="9362528"/>
                  </a:lnTo>
                  <a:lnTo>
                    <a:pt x="3072347" y="9358029"/>
                  </a:lnTo>
                  <a:lnTo>
                    <a:pt x="3032270" y="9345158"/>
                  </a:lnTo>
                  <a:lnTo>
                    <a:pt x="2936687" y="9339611"/>
                  </a:lnTo>
                  <a:lnTo>
                    <a:pt x="2895889" y="9326228"/>
                  </a:lnTo>
                  <a:lnTo>
                    <a:pt x="2847505" y="9323035"/>
                  </a:lnTo>
                  <a:lnTo>
                    <a:pt x="2764751" y="9295446"/>
                  </a:lnTo>
                  <a:lnTo>
                    <a:pt x="2715686" y="9291769"/>
                  </a:lnTo>
                  <a:lnTo>
                    <a:pt x="2631597" y="9263233"/>
                  </a:lnTo>
                  <a:lnTo>
                    <a:pt x="2581880" y="9259093"/>
                  </a:lnTo>
                  <a:lnTo>
                    <a:pt x="2147180" y="9106297"/>
                  </a:lnTo>
                  <a:close/>
                </a:path>
                <a:path w="3693159" h="9378315">
                  <a:moveTo>
                    <a:pt x="2020514" y="9047542"/>
                  </a:moveTo>
                  <a:lnTo>
                    <a:pt x="1017724" y="8335799"/>
                  </a:lnTo>
                  <a:lnTo>
                    <a:pt x="957610" y="8261985"/>
                  </a:lnTo>
                  <a:lnTo>
                    <a:pt x="2110031" y="9079930"/>
                  </a:lnTo>
                  <a:lnTo>
                    <a:pt x="2020514" y="9047542"/>
                  </a:lnTo>
                  <a:close/>
                </a:path>
                <a:path w="3693159" h="9378315">
                  <a:moveTo>
                    <a:pt x="1892345" y="8987720"/>
                  </a:moveTo>
                  <a:lnTo>
                    <a:pt x="1116491" y="8437047"/>
                  </a:lnTo>
                  <a:lnTo>
                    <a:pt x="1055384" y="8362529"/>
                  </a:lnTo>
                  <a:lnTo>
                    <a:pt x="1982854" y="9020812"/>
                  </a:lnTo>
                  <a:lnTo>
                    <a:pt x="1892345" y="8987720"/>
                  </a:lnTo>
                  <a:close/>
                </a:path>
                <a:path w="3693159" h="9378315">
                  <a:moveTo>
                    <a:pt x="1770113" y="8916537"/>
                  </a:moveTo>
                  <a:lnTo>
                    <a:pt x="1224022" y="8528943"/>
                  </a:lnTo>
                  <a:lnTo>
                    <a:pt x="1192927" y="8491299"/>
                  </a:lnTo>
                  <a:lnTo>
                    <a:pt x="1815908" y="8933468"/>
                  </a:lnTo>
                  <a:lnTo>
                    <a:pt x="1770113" y="8916537"/>
                  </a:lnTo>
                  <a:close/>
                </a:path>
                <a:path w="3693159" h="9378315">
                  <a:moveTo>
                    <a:pt x="1646557" y="8844416"/>
                  </a:moveTo>
                  <a:lnTo>
                    <a:pt x="1332876" y="8621777"/>
                  </a:lnTo>
                  <a:lnTo>
                    <a:pt x="1301350" y="8583827"/>
                  </a:lnTo>
                  <a:lnTo>
                    <a:pt x="1692784" y="8861653"/>
                  </a:lnTo>
                  <a:lnTo>
                    <a:pt x="1646557" y="8844416"/>
                  </a:lnTo>
                  <a:close/>
                </a:path>
              </a:pathLst>
            </a:custGeom>
            <a:solidFill>
              <a:srgbClr val="4B48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593179" y="909124"/>
              <a:ext cx="3694819" cy="9377875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482426" cy="53339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42509" y="6528416"/>
            <a:ext cx="9315186" cy="3171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AF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84520" y="4237263"/>
            <a:ext cx="2826385" cy="2826385"/>
          </a:xfrm>
          <a:custGeom>
            <a:avLst/>
            <a:gdLst/>
            <a:ahLst/>
            <a:cxnLst/>
            <a:rect l="l" t="t" r="r" b="b"/>
            <a:pathLst>
              <a:path w="2826385" h="2826384">
                <a:moveTo>
                  <a:pt x="1412924" y="2825806"/>
                </a:moveTo>
                <a:lnTo>
                  <a:pt x="1364329" y="2824987"/>
                </a:lnTo>
                <a:lnTo>
                  <a:pt x="1316167" y="2822547"/>
                </a:lnTo>
                <a:lnTo>
                  <a:pt x="1268442" y="2818512"/>
                </a:lnTo>
                <a:lnTo>
                  <a:pt x="1221180" y="2812908"/>
                </a:lnTo>
                <a:lnTo>
                  <a:pt x="1174409" y="2805762"/>
                </a:lnTo>
                <a:lnTo>
                  <a:pt x="1128153" y="2797101"/>
                </a:lnTo>
                <a:lnTo>
                  <a:pt x="1082441" y="2786950"/>
                </a:lnTo>
                <a:lnTo>
                  <a:pt x="1037297" y="2775336"/>
                </a:lnTo>
                <a:lnTo>
                  <a:pt x="992749" y="2762285"/>
                </a:lnTo>
                <a:lnTo>
                  <a:pt x="948821" y="2747823"/>
                </a:lnTo>
                <a:lnTo>
                  <a:pt x="905542" y="2731977"/>
                </a:lnTo>
                <a:lnTo>
                  <a:pt x="862937" y="2714773"/>
                </a:lnTo>
                <a:lnTo>
                  <a:pt x="821032" y="2696238"/>
                </a:lnTo>
                <a:lnTo>
                  <a:pt x="779854" y="2676397"/>
                </a:lnTo>
                <a:lnTo>
                  <a:pt x="739429" y="2655276"/>
                </a:lnTo>
                <a:lnTo>
                  <a:pt x="699783" y="2632904"/>
                </a:lnTo>
                <a:lnTo>
                  <a:pt x="660943" y="2609304"/>
                </a:lnTo>
                <a:lnTo>
                  <a:pt x="622935" y="2584505"/>
                </a:lnTo>
                <a:lnTo>
                  <a:pt x="585785" y="2558531"/>
                </a:lnTo>
                <a:lnTo>
                  <a:pt x="549520" y="2531410"/>
                </a:lnTo>
                <a:lnTo>
                  <a:pt x="514165" y="2503168"/>
                </a:lnTo>
                <a:lnTo>
                  <a:pt x="479747" y="2473831"/>
                </a:lnTo>
                <a:lnTo>
                  <a:pt x="446293" y="2443425"/>
                </a:lnTo>
                <a:lnTo>
                  <a:pt x="413829" y="2411976"/>
                </a:lnTo>
                <a:lnTo>
                  <a:pt x="382381" y="2379512"/>
                </a:lnTo>
                <a:lnTo>
                  <a:pt x="351975" y="2346058"/>
                </a:lnTo>
                <a:lnTo>
                  <a:pt x="322638" y="2311641"/>
                </a:lnTo>
                <a:lnTo>
                  <a:pt x="294396" y="2276286"/>
                </a:lnTo>
                <a:lnTo>
                  <a:pt x="267275" y="2240021"/>
                </a:lnTo>
                <a:lnTo>
                  <a:pt x="241301" y="2202871"/>
                </a:lnTo>
                <a:lnTo>
                  <a:pt x="216501" y="2164862"/>
                </a:lnTo>
                <a:lnTo>
                  <a:pt x="192902" y="2126022"/>
                </a:lnTo>
                <a:lnTo>
                  <a:pt x="170529" y="2086377"/>
                </a:lnTo>
                <a:lnTo>
                  <a:pt x="149409" y="2045952"/>
                </a:lnTo>
                <a:lnTo>
                  <a:pt x="129568" y="2004774"/>
                </a:lnTo>
                <a:lnTo>
                  <a:pt x="111032" y="1962869"/>
                </a:lnTo>
                <a:lnTo>
                  <a:pt x="93828" y="1920264"/>
                </a:lnTo>
                <a:lnTo>
                  <a:pt x="77982" y="1876984"/>
                </a:lnTo>
                <a:lnTo>
                  <a:pt x="63521" y="1833057"/>
                </a:lnTo>
                <a:lnTo>
                  <a:pt x="50470" y="1788509"/>
                </a:lnTo>
                <a:lnTo>
                  <a:pt x="38855" y="1743365"/>
                </a:lnTo>
                <a:lnTo>
                  <a:pt x="28705" y="1697652"/>
                </a:lnTo>
                <a:lnTo>
                  <a:pt x="20043" y="1651397"/>
                </a:lnTo>
                <a:lnTo>
                  <a:pt x="12898" y="1604626"/>
                </a:lnTo>
                <a:lnTo>
                  <a:pt x="7294" y="1557364"/>
                </a:lnTo>
                <a:lnTo>
                  <a:pt x="3259" y="1509639"/>
                </a:lnTo>
                <a:lnTo>
                  <a:pt x="819" y="1461477"/>
                </a:lnTo>
                <a:lnTo>
                  <a:pt x="0" y="1412895"/>
                </a:lnTo>
                <a:lnTo>
                  <a:pt x="819" y="1364330"/>
                </a:lnTo>
                <a:lnTo>
                  <a:pt x="3259" y="1316167"/>
                </a:lnTo>
                <a:lnTo>
                  <a:pt x="7294" y="1268442"/>
                </a:lnTo>
                <a:lnTo>
                  <a:pt x="12898" y="1221180"/>
                </a:lnTo>
                <a:lnTo>
                  <a:pt x="20043" y="1174409"/>
                </a:lnTo>
                <a:lnTo>
                  <a:pt x="28705" y="1128154"/>
                </a:lnTo>
                <a:lnTo>
                  <a:pt x="38855" y="1082441"/>
                </a:lnTo>
                <a:lnTo>
                  <a:pt x="50470" y="1037297"/>
                </a:lnTo>
                <a:lnTo>
                  <a:pt x="63521" y="992749"/>
                </a:lnTo>
                <a:lnTo>
                  <a:pt x="77982" y="948822"/>
                </a:lnTo>
                <a:lnTo>
                  <a:pt x="93828" y="905542"/>
                </a:lnTo>
                <a:lnTo>
                  <a:pt x="111032" y="862937"/>
                </a:lnTo>
                <a:lnTo>
                  <a:pt x="129568" y="821032"/>
                </a:lnTo>
                <a:lnTo>
                  <a:pt x="149409" y="779854"/>
                </a:lnTo>
                <a:lnTo>
                  <a:pt x="170529" y="739429"/>
                </a:lnTo>
                <a:lnTo>
                  <a:pt x="192902" y="699784"/>
                </a:lnTo>
                <a:lnTo>
                  <a:pt x="216501" y="660943"/>
                </a:lnTo>
                <a:lnTo>
                  <a:pt x="241301" y="622935"/>
                </a:lnTo>
                <a:lnTo>
                  <a:pt x="267275" y="585785"/>
                </a:lnTo>
                <a:lnTo>
                  <a:pt x="294396" y="549520"/>
                </a:lnTo>
                <a:lnTo>
                  <a:pt x="322638" y="514165"/>
                </a:lnTo>
                <a:lnTo>
                  <a:pt x="351975" y="479748"/>
                </a:lnTo>
                <a:lnTo>
                  <a:pt x="382381" y="446294"/>
                </a:lnTo>
                <a:lnTo>
                  <a:pt x="413829" y="413829"/>
                </a:lnTo>
                <a:lnTo>
                  <a:pt x="446293" y="382381"/>
                </a:lnTo>
                <a:lnTo>
                  <a:pt x="479747" y="351975"/>
                </a:lnTo>
                <a:lnTo>
                  <a:pt x="514165" y="322638"/>
                </a:lnTo>
                <a:lnTo>
                  <a:pt x="549520" y="294396"/>
                </a:lnTo>
                <a:lnTo>
                  <a:pt x="585785" y="267275"/>
                </a:lnTo>
                <a:lnTo>
                  <a:pt x="622935" y="241301"/>
                </a:lnTo>
                <a:lnTo>
                  <a:pt x="660943" y="216502"/>
                </a:lnTo>
                <a:lnTo>
                  <a:pt x="699783" y="192902"/>
                </a:lnTo>
                <a:lnTo>
                  <a:pt x="739429" y="170529"/>
                </a:lnTo>
                <a:lnTo>
                  <a:pt x="779854" y="149409"/>
                </a:lnTo>
                <a:lnTo>
                  <a:pt x="821032" y="129568"/>
                </a:lnTo>
                <a:lnTo>
                  <a:pt x="862937" y="111032"/>
                </a:lnTo>
                <a:lnTo>
                  <a:pt x="905542" y="93828"/>
                </a:lnTo>
                <a:lnTo>
                  <a:pt x="948821" y="77983"/>
                </a:lnTo>
                <a:lnTo>
                  <a:pt x="992749" y="63521"/>
                </a:lnTo>
                <a:lnTo>
                  <a:pt x="1037297" y="50470"/>
                </a:lnTo>
                <a:lnTo>
                  <a:pt x="1082441" y="38856"/>
                </a:lnTo>
                <a:lnTo>
                  <a:pt x="1128153" y="28705"/>
                </a:lnTo>
                <a:lnTo>
                  <a:pt x="1174409" y="20043"/>
                </a:lnTo>
                <a:lnTo>
                  <a:pt x="1221180" y="12898"/>
                </a:lnTo>
                <a:lnTo>
                  <a:pt x="1268442" y="7294"/>
                </a:lnTo>
                <a:lnTo>
                  <a:pt x="1316167" y="3259"/>
                </a:lnTo>
                <a:lnTo>
                  <a:pt x="1364329" y="819"/>
                </a:lnTo>
                <a:lnTo>
                  <a:pt x="1412903" y="0"/>
                </a:lnTo>
                <a:lnTo>
                  <a:pt x="1461476" y="819"/>
                </a:lnTo>
                <a:lnTo>
                  <a:pt x="1509639" y="3259"/>
                </a:lnTo>
                <a:lnTo>
                  <a:pt x="1557364" y="7294"/>
                </a:lnTo>
                <a:lnTo>
                  <a:pt x="1604625" y="12898"/>
                </a:lnTo>
                <a:lnTo>
                  <a:pt x="1651397" y="20043"/>
                </a:lnTo>
                <a:lnTo>
                  <a:pt x="1697652" y="28705"/>
                </a:lnTo>
                <a:lnTo>
                  <a:pt x="1743365" y="38856"/>
                </a:lnTo>
                <a:lnTo>
                  <a:pt x="1788508" y="50470"/>
                </a:lnTo>
                <a:lnTo>
                  <a:pt x="1833057" y="63521"/>
                </a:lnTo>
                <a:lnTo>
                  <a:pt x="1876984" y="77983"/>
                </a:lnTo>
                <a:lnTo>
                  <a:pt x="1920263" y="93828"/>
                </a:lnTo>
                <a:lnTo>
                  <a:pt x="1962869" y="111032"/>
                </a:lnTo>
                <a:lnTo>
                  <a:pt x="2004773" y="129568"/>
                </a:lnTo>
                <a:lnTo>
                  <a:pt x="2045951" y="149409"/>
                </a:lnTo>
                <a:lnTo>
                  <a:pt x="2086376" y="170529"/>
                </a:lnTo>
                <a:lnTo>
                  <a:pt x="2126022" y="192902"/>
                </a:lnTo>
                <a:lnTo>
                  <a:pt x="2164862" y="216502"/>
                </a:lnTo>
                <a:lnTo>
                  <a:pt x="2202871" y="241301"/>
                </a:lnTo>
                <a:lnTo>
                  <a:pt x="2240021" y="267275"/>
                </a:lnTo>
                <a:lnTo>
                  <a:pt x="2276286" y="294396"/>
                </a:lnTo>
                <a:lnTo>
                  <a:pt x="2311641" y="322638"/>
                </a:lnTo>
                <a:lnTo>
                  <a:pt x="2346058" y="351975"/>
                </a:lnTo>
                <a:lnTo>
                  <a:pt x="2379512" y="382381"/>
                </a:lnTo>
                <a:lnTo>
                  <a:pt x="2411976" y="413829"/>
                </a:lnTo>
                <a:lnTo>
                  <a:pt x="2443425" y="446294"/>
                </a:lnTo>
                <a:lnTo>
                  <a:pt x="2473831" y="479748"/>
                </a:lnTo>
                <a:lnTo>
                  <a:pt x="2503168" y="514165"/>
                </a:lnTo>
                <a:lnTo>
                  <a:pt x="2531410" y="549520"/>
                </a:lnTo>
                <a:lnTo>
                  <a:pt x="2558531" y="585785"/>
                </a:lnTo>
                <a:lnTo>
                  <a:pt x="2584505" y="622935"/>
                </a:lnTo>
                <a:lnTo>
                  <a:pt x="2609304" y="660943"/>
                </a:lnTo>
                <a:lnTo>
                  <a:pt x="2632904" y="699784"/>
                </a:lnTo>
                <a:lnTo>
                  <a:pt x="2655276" y="739429"/>
                </a:lnTo>
                <a:lnTo>
                  <a:pt x="2676397" y="779854"/>
                </a:lnTo>
                <a:lnTo>
                  <a:pt x="2696238" y="821032"/>
                </a:lnTo>
                <a:lnTo>
                  <a:pt x="2714773" y="862937"/>
                </a:lnTo>
                <a:lnTo>
                  <a:pt x="2731977" y="905542"/>
                </a:lnTo>
                <a:lnTo>
                  <a:pt x="2747823" y="948822"/>
                </a:lnTo>
                <a:lnTo>
                  <a:pt x="2762285" y="992749"/>
                </a:lnTo>
                <a:lnTo>
                  <a:pt x="2775336" y="1037297"/>
                </a:lnTo>
                <a:lnTo>
                  <a:pt x="2786950" y="1082441"/>
                </a:lnTo>
                <a:lnTo>
                  <a:pt x="2797101" y="1128154"/>
                </a:lnTo>
                <a:lnTo>
                  <a:pt x="2805763" y="1174409"/>
                </a:lnTo>
                <a:lnTo>
                  <a:pt x="2812908" y="1221180"/>
                </a:lnTo>
                <a:lnTo>
                  <a:pt x="2818512" y="1268442"/>
                </a:lnTo>
                <a:lnTo>
                  <a:pt x="2822547" y="1316167"/>
                </a:lnTo>
                <a:lnTo>
                  <a:pt x="2824987" y="1364330"/>
                </a:lnTo>
                <a:lnTo>
                  <a:pt x="2825806" y="1412908"/>
                </a:lnTo>
                <a:lnTo>
                  <a:pt x="2824987" y="1461477"/>
                </a:lnTo>
                <a:lnTo>
                  <a:pt x="2822547" y="1509639"/>
                </a:lnTo>
                <a:lnTo>
                  <a:pt x="2818512" y="1557364"/>
                </a:lnTo>
                <a:lnTo>
                  <a:pt x="2812908" y="1604626"/>
                </a:lnTo>
                <a:lnTo>
                  <a:pt x="2805763" y="1651397"/>
                </a:lnTo>
                <a:lnTo>
                  <a:pt x="2797101" y="1697652"/>
                </a:lnTo>
                <a:lnTo>
                  <a:pt x="2786950" y="1743365"/>
                </a:lnTo>
                <a:lnTo>
                  <a:pt x="2775336" y="1788509"/>
                </a:lnTo>
                <a:lnTo>
                  <a:pt x="2762285" y="1833057"/>
                </a:lnTo>
                <a:lnTo>
                  <a:pt x="2747823" y="1876984"/>
                </a:lnTo>
                <a:lnTo>
                  <a:pt x="2731977" y="1920264"/>
                </a:lnTo>
                <a:lnTo>
                  <a:pt x="2714773" y="1962869"/>
                </a:lnTo>
                <a:lnTo>
                  <a:pt x="2696238" y="2004774"/>
                </a:lnTo>
                <a:lnTo>
                  <a:pt x="2676397" y="2045952"/>
                </a:lnTo>
                <a:lnTo>
                  <a:pt x="2655276" y="2086377"/>
                </a:lnTo>
                <a:lnTo>
                  <a:pt x="2632904" y="2126022"/>
                </a:lnTo>
                <a:lnTo>
                  <a:pt x="2609304" y="2164862"/>
                </a:lnTo>
                <a:lnTo>
                  <a:pt x="2584505" y="2202871"/>
                </a:lnTo>
                <a:lnTo>
                  <a:pt x="2558531" y="2240021"/>
                </a:lnTo>
                <a:lnTo>
                  <a:pt x="2531410" y="2276286"/>
                </a:lnTo>
                <a:lnTo>
                  <a:pt x="2503168" y="2311641"/>
                </a:lnTo>
                <a:lnTo>
                  <a:pt x="2473831" y="2346058"/>
                </a:lnTo>
                <a:lnTo>
                  <a:pt x="2443425" y="2379512"/>
                </a:lnTo>
                <a:lnTo>
                  <a:pt x="2411976" y="2411976"/>
                </a:lnTo>
                <a:lnTo>
                  <a:pt x="2379512" y="2443425"/>
                </a:lnTo>
                <a:lnTo>
                  <a:pt x="2346058" y="2473831"/>
                </a:lnTo>
                <a:lnTo>
                  <a:pt x="2311641" y="2503168"/>
                </a:lnTo>
                <a:lnTo>
                  <a:pt x="2276286" y="2531410"/>
                </a:lnTo>
                <a:lnTo>
                  <a:pt x="2240021" y="2558531"/>
                </a:lnTo>
                <a:lnTo>
                  <a:pt x="2202871" y="2584505"/>
                </a:lnTo>
                <a:lnTo>
                  <a:pt x="2164862" y="2609304"/>
                </a:lnTo>
                <a:lnTo>
                  <a:pt x="2126022" y="2632904"/>
                </a:lnTo>
                <a:lnTo>
                  <a:pt x="2086376" y="2655276"/>
                </a:lnTo>
                <a:lnTo>
                  <a:pt x="2045951" y="2676397"/>
                </a:lnTo>
                <a:lnTo>
                  <a:pt x="2004773" y="2696238"/>
                </a:lnTo>
                <a:lnTo>
                  <a:pt x="1962869" y="2714773"/>
                </a:lnTo>
                <a:lnTo>
                  <a:pt x="1920263" y="2731977"/>
                </a:lnTo>
                <a:lnTo>
                  <a:pt x="1876984" y="2747823"/>
                </a:lnTo>
                <a:lnTo>
                  <a:pt x="1833057" y="2762285"/>
                </a:lnTo>
                <a:lnTo>
                  <a:pt x="1788508" y="2775336"/>
                </a:lnTo>
                <a:lnTo>
                  <a:pt x="1743365" y="2786950"/>
                </a:lnTo>
                <a:lnTo>
                  <a:pt x="1697652" y="2797101"/>
                </a:lnTo>
                <a:lnTo>
                  <a:pt x="1651397" y="2805762"/>
                </a:lnTo>
                <a:lnTo>
                  <a:pt x="1604625" y="2812908"/>
                </a:lnTo>
                <a:lnTo>
                  <a:pt x="1557364" y="2818512"/>
                </a:lnTo>
                <a:lnTo>
                  <a:pt x="1509639" y="2822547"/>
                </a:lnTo>
                <a:lnTo>
                  <a:pt x="1461476" y="2824987"/>
                </a:lnTo>
                <a:lnTo>
                  <a:pt x="1412924" y="2825806"/>
                </a:lnTo>
                <a:close/>
              </a:path>
            </a:pathLst>
          </a:custGeom>
          <a:solidFill>
            <a:srgbClr val="B0C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16401" y="4237263"/>
            <a:ext cx="2826385" cy="2826385"/>
          </a:xfrm>
          <a:custGeom>
            <a:avLst/>
            <a:gdLst/>
            <a:ahLst/>
            <a:cxnLst/>
            <a:rect l="l" t="t" r="r" b="b"/>
            <a:pathLst>
              <a:path w="2826384" h="2826384">
                <a:moveTo>
                  <a:pt x="1412923" y="2825806"/>
                </a:moveTo>
                <a:lnTo>
                  <a:pt x="1364329" y="2824987"/>
                </a:lnTo>
                <a:lnTo>
                  <a:pt x="1316166" y="2822547"/>
                </a:lnTo>
                <a:lnTo>
                  <a:pt x="1268441" y="2818512"/>
                </a:lnTo>
                <a:lnTo>
                  <a:pt x="1221180" y="2812908"/>
                </a:lnTo>
                <a:lnTo>
                  <a:pt x="1174408" y="2805762"/>
                </a:lnTo>
                <a:lnTo>
                  <a:pt x="1128153" y="2797101"/>
                </a:lnTo>
                <a:lnTo>
                  <a:pt x="1082441" y="2786950"/>
                </a:lnTo>
                <a:lnTo>
                  <a:pt x="1037297" y="2775336"/>
                </a:lnTo>
                <a:lnTo>
                  <a:pt x="992748" y="2762285"/>
                </a:lnTo>
                <a:lnTo>
                  <a:pt x="948821" y="2747823"/>
                </a:lnTo>
                <a:lnTo>
                  <a:pt x="905542" y="2731977"/>
                </a:lnTo>
                <a:lnTo>
                  <a:pt x="862937" y="2714773"/>
                </a:lnTo>
                <a:lnTo>
                  <a:pt x="821032" y="2696238"/>
                </a:lnTo>
                <a:lnTo>
                  <a:pt x="779854" y="2676397"/>
                </a:lnTo>
                <a:lnTo>
                  <a:pt x="739429" y="2655276"/>
                </a:lnTo>
                <a:lnTo>
                  <a:pt x="699783" y="2632904"/>
                </a:lnTo>
                <a:lnTo>
                  <a:pt x="660943" y="2609304"/>
                </a:lnTo>
                <a:lnTo>
                  <a:pt x="622935" y="2584505"/>
                </a:lnTo>
                <a:lnTo>
                  <a:pt x="585785" y="2558531"/>
                </a:lnTo>
                <a:lnTo>
                  <a:pt x="549519" y="2531410"/>
                </a:lnTo>
                <a:lnTo>
                  <a:pt x="514165" y="2503168"/>
                </a:lnTo>
                <a:lnTo>
                  <a:pt x="479747" y="2473831"/>
                </a:lnTo>
                <a:lnTo>
                  <a:pt x="446293" y="2443425"/>
                </a:lnTo>
                <a:lnTo>
                  <a:pt x="413829" y="2411976"/>
                </a:lnTo>
                <a:lnTo>
                  <a:pt x="382381" y="2379512"/>
                </a:lnTo>
                <a:lnTo>
                  <a:pt x="351975" y="2346058"/>
                </a:lnTo>
                <a:lnTo>
                  <a:pt x="322638" y="2311641"/>
                </a:lnTo>
                <a:lnTo>
                  <a:pt x="294395" y="2276286"/>
                </a:lnTo>
                <a:lnTo>
                  <a:pt x="267274" y="2240021"/>
                </a:lnTo>
                <a:lnTo>
                  <a:pt x="241301" y="2202871"/>
                </a:lnTo>
                <a:lnTo>
                  <a:pt x="216501" y="2164862"/>
                </a:lnTo>
                <a:lnTo>
                  <a:pt x="192902" y="2126022"/>
                </a:lnTo>
                <a:lnTo>
                  <a:pt x="170529" y="2086377"/>
                </a:lnTo>
                <a:lnTo>
                  <a:pt x="149409" y="2045952"/>
                </a:lnTo>
                <a:lnTo>
                  <a:pt x="129568" y="2004774"/>
                </a:lnTo>
                <a:lnTo>
                  <a:pt x="111032" y="1962869"/>
                </a:lnTo>
                <a:lnTo>
                  <a:pt x="93828" y="1920264"/>
                </a:lnTo>
                <a:lnTo>
                  <a:pt x="77982" y="1876984"/>
                </a:lnTo>
                <a:lnTo>
                  <a:pt x="63520" y="1833057"/>
                </a:lnTo>
                <a:lnTo>
                  <a:pt x="50469" y="1788509"/>
                </a:lnTo>
                <a:lnTo>
                  <a:pt x="38855" y="1743365"/>
                </a:lnTo>
                <a:lnTo>
                  <a:pt x="28704" y="1697652"/>
                </a:lnTo>
                <a:lnTo>
                  <a:pt x="20043" y="1651397"/>
                </a:lnTo>
                <a:lnTo>
                  <a:pt x="12897" y="1604626"/>
                </a:lnTo>
                <a:lnTo>
                  <a:pt x="7294" y="1557364"/>
                </a:lnTo>
                <a:lnTo>
                  <a:pt x="3259" y="1509639"/>
                </a:lnTo>
                <a:lnTo>
                  <a:pt x="818" y="1461477"/>
                </a:lnTo>
                <a:lnTo>
                  <a:pt x="0" y="1412926"/>
                </a:lnTo>
                <a:lnTo>
                  <a:pt x="818" y="1364330"/>
                </a:lnTo>
                <a:lnTo>
                  <a:pt x="3259" y="1316167"/>
                </a:lnTo>
                <a:lnTo>
                  <a:pt x="7294" y="1268442"/>
                </a:lnTo>
                <a:lnTo>
                  <a:pt x="12897" y="1221180"/>
                </a:lnTo>
                <a:lnTo>
                  <a:pt x="20043" y="1174409"/>
                </a:lnTo>
                <a:lnTo>
                  <a:pt x="28704" y="1128154"/>
                </a:lnTo>
                <a:lnTo>
                  <a:pt x="38855" y="1082441"/>
                </a:lnTo>
                <a:lnTo>
                  <a:pt x="50469" y="1037297"/>
                </a:lnTo>
                <a:lnTo>
                  <a:pt x="63520" y="992749"/>
                </a:lnTo>
                <a:lnTo>
                  <a:pt x="77982" y="948822"/>
                </a:lnTo>
                <a:lnTo>
                  <a:pt x="93828" y="905542"/>
                </a:lnTo>
                <a:lnTo>
                  <a:pt x="111032" y="862937"/>
                </a:lnTo>
                <a:lnTo>
                  <a:pt x="129568" y="821032"/>
                </a:lnTo>
                <a:lnTo>
                  <a:pt x="149409" y="779854"/>
                </a:lnTo>
                <a:lnTo>
                  <a:pt x="170529" y="739429"/>
                </a:lnTo>
                <a:lnTo>
                  <a:pt x="192902" y="699784"/>
                </a:lnTo>
                <a:lnTo>
                  <a:pt x="216501" y="660943"/>
                </a:lnTo>
                <a:lnTo>
                  <a:pt x="241301" y="622935"/>
                </a:lnTo>
                <a:lnTo>
                  <a:pt x="267274" y="585785"/>
                </a:lnTo>
                <a:lnTo>
                  <a:pt x="294395" y="549520"/>
                </a:lnTo>
                <a:lnTo>
                  <a:pt x="322638" y="514165"/>
                </a:lnTo>
                <a:lnTo>
                  <a:pt x="351975" y="479748"/>
                </a:lnTo>
                <a:lnTo>
                  <a:pt x="382381" y="446294"/>
                </a:lnTo>
                <a:lnTo>
                  <a:pt x="413829" y="413829"/>
                </a:lnTo>
                <a:lnTo>
                  <a:pt x="446293" y="382381"/>
                </a:lnTo>
                <a:lnTo>
                  <a:pt x="479747" y="351975"/>
                </a:lnTo>
                <a:lnTo>
                  <a:pt x="514165" y="322638"/>
                </a:lnTo>
                <a:lnTo>
                  <a:pt x="549519" y="294396"/>
                </a:lnTo>
                <a:lnTo>
                  <a:pt x="585785" y="267275"/>
                </a:lnTo>
                <a:lnTo>
                  <a:pt x="622935" y="241301"/>
                </a:lnTo>
                <a:lnTo>
                  <a:pt x="660943" y="216502"/>
                </a:lnTo>
                <a:lnTo>
                  <a:pt x="699783" y="192902"/>
                </a:lnTo>
                <a:lnTo>
                  <a:pt x="739429" y="170529"/>
                </a:lnTo>
                <a:lnTo>
                  <a:pt x="779854" y="149409"/>
                </a:lnTo>
                <a:lnTo>
                  <a:pt x="821032" y="129568"/>
                </a:lnTo>
                <a:lnTo>
                  <a:pt x="862937" y="111032"/>
                </a:lnTo>
                <a:lnTo>
                  <a:pt x="905542" y="93828"/>
                </a:lnTo>
                <a:lnTo>
                  <a:pt x="948821" y="77983"/>
                </a:lnTo>
                <a:lnTo>
                  <a:pt x="992748" y="63521"/>
                </a:lnTo>
                <a:lnTo>
                  <a:pt x="1037297" y="50470"/>
                </a:lnTo>
                <a:lnTo>
                  <a:pt x="1082441" y="38856"/>
                </a:lnTo>
                <a:lnTo>
                  <a:pt x="1128153" y="28705"/>
                </a:lnTo>
                <a:lnTo>
                  <a:pt x="1174408" y="20043"/>
                </a:lnTo>
                <a:lnTo>
                  <a:pt x="1221180" y="12898"/>
                </a:lnTo>
                <a:lnTo>
                  <a:pt x="1268441" y="7294"/>
                </a:lnTo>
                <a:lnTo>
                  <a:pt x="1316166" y="3259"/>
                </a:lnTo>
                <a:lnTo>
                  <a:pt x="1364329" y="819"/>
                </a:lnTo>
                <a:lnTo>
                  <a:pt x="1412903" y="0"/>
                </a:lnTo>
                <a:lnTo>
                  <a:pt x="1461476" y="819"/>
                </a:lnTo>
                <a:lnTo>
                  <a:pt x="1509639" y="3259"/>
                </a:lnTo>
                <a:lnTo>
                  <a:pt x="1557364" y="7294"/>
                </a:lnTo>
                <a:lnTo>
                  <a:pt x="1604625" y="12898"/>
                </a:lnTo>
                <a:lnTo>
                  <a:pt x="1651397" y="20043"/>
                </a:lnTo>
                <a:lnTo>
                  <a:pt x="1697652" y="28705"/>
                </a:lnTo>
                <a:lnTo>
                  <a:pt x="1743365" y="38856"/>
                </a:lnTo>
                <a:lnTo>
                  <a:pt x="1788508" y="50470"/>
                </a:lnTo>
                <a:lnTo>
                  <a:pt x="1833057" y="63521"/>
                </a:lnTo>
                <a:lnTo>
                  <a:pt x="1876984" y="77983"/>
                </a:lnTo>
                <a:lnTo>
                  <a:pt x="1920263" y="93828"/>
                </a:lnTo>
                <a:lnTo>
                  <a:pt x="1962868" y="111032"/>
                </a:lnTo>
                <a:lnTo>
                  <a:pt x="2004773" y="129568"/>
                </a:lnTo>
                <a:lnTo>
                  <a:pt x="2045951" y="149409"/>
                </a:lnTo>
                <a:lnTo>
                  <a:pt x="2086376" y="170529"/>
                </a:lnTo>
                <a:lnTo>
                  <a:pt x="2126022" y="192902"/>
                </a:lnTo>
                <a:lnTo>
                  <a:pt x="2164862" y="216502"/>
                </a:lnTo>
                <a:lnTo>
                  <a:pt x="2202870" y="241301"/>
                </a:lnTo>
                <a:lnTo>
                  <a:pt x="2240020" y="267275"/>
                </a:lnTo>
                <a:lnTo>
                  <a:pt x="2276286" y="294396"/>
                </a:lnTo>
                <a:lnTo>
                  <a:pt x="2311641" y="322638"/>
                </a:lnTo>
                <a:lnTo>
                  <a:pt x="2346058" y="351975"/>
                </a:lnTo>
                <a:lnTo>
                  <a:pt x="2379512" y="382381"/>
                </a:lnTo>
                <a:lnTo>
                  <a:pt x="2411976" y="413829"/>
                </a:lnTo>
                <a:lnTo>
                  <a:pt x="2443425" y="446294"/>
                </a:lnTo>
                <a:lnTo>
                  <a:pt x="2473831" y="479748"/>
                </a:lnTo>
                <a:lnTo>
                  <a:pt x="2503168" y="514165"/>
                </a:lnTo>
                <a:lnTo>
                  <a:pt x="2531410" y="549520"/>
                </a:lnTo>
                <a:lnTo>
                  <a:pt x="2558531" y="585785"/>
                </a:lnTo>
                <a:lnTo>
                  <a:pt x="2584505" y="622935"/>
                </a:lnTo>
                <a:lnTo>
                  <a:pt x="2609304" y="660943"/>
                </a:lnTo>
                <a:lnTo>
                  <a:pt x="2632903" y="699784"/>
                </a:lnTo>
                <a:lnTo>
                  <a:pt x="2655276" y="739429"/>
                </a:lnTo>
                <a:lnTo>
                  <a:pt x="2676397" y="779854"/>
                </a:lnTo>
                <a:lnTo>
                  <a:pt x="2696238" y="821032"/>
                </a:lnTo>
                <a:lnTo>
                  <a:pt x="2714773" y="862937"/>
                </a:lnTo>
                <a:lnTo>
                  <a:pt x="2731977" y="905542"/>
                </a:lnTo>
                <a:lnTo>
                  <a:pt x="2747823" y="948822"/>
                </a:lnTo>
                <a:lnTo>
                  <a:pt x="2762285" y="992749"/>
                </a:lnTo>
                <a:lnTo>
                  <a:pt x="2775336" y="1037297"/>
                </a:lnTo>
                <a:lnTo>
                  <a:pt x="2786950" y="1082441"/>
                </a:lnTo>
                <a:lnTo>
                  <a:pt x="2797101" y="1128154"/>
                </a:lnTo>
                <a:lnTo>
                  <a:pt x="2805763" y="1174409"/>
                </a:lnTo>
                <a:lnTo>
                  <a:pt x="2812908" y="1221180"/>
                </a:lnTo>
                <a:lnTo>
                  <a:pt x="2818512" y="1268442"/>
                </a:lnTo>
                <a:lnTo>
                  <a:pt x="2822547" y="1316167"/>
                </a:lnTo>
                <a:lnTo>
                  <a:pt x="2824987" y="1364330"/>
                </a:lnTo>
                <a:lnTo>
                  <a:pt x="2825806" y="1412926"/>
                </a:lnTo>
                <a:lnTo>
                  <a:pt x="2824987" y="1461477"/>
                </a:lnTo>
                <a:lnTo>
                  <a:pt x="2822547" y="1509639"/>
                </a:lnTo>
                <a:lnTo>
                  <a:pt x="2818512" y="1557364"/>
                </a:lnTo>
                <a:lnTo>
                  <a:pt x="2812908" y="1604626"/>
                </a:lnTo>
                <a:lnTo>
                  <a:pt x="2805763" y="1651397"/>
                </a:lnTo>
                <a:lnTo>
                  <a:pt x="2797101" y="1697652"/>
                </a:lnTo>
                <a:lnTo>
                  <a:pt x="2786950" y="1743365"/>
                </a:lnTo>
                <a:lnTo>
                  <a:pt x="2775336" y="1788509"/>
                </a:lnTo>
                <a:lnTo>
                  <a:pt x="2762285" y="1833057"/>
                </a:lnTo>
                <a:lnTo>
                  <a:pt x="2747823" y="1876984"/>
                </a:lnTo>
                <a:lnTo>
                  <a:pt x="2731977" y="1920264"/>
                </a:lnTo>
                <a:lnTo>
                  <a:pt x="2714773" y="1962869"/>
                </a:lnTo>
                <a:lnTo>
                  <a:pt x="2696238" y="2004774"/>
                </a:lnTo>
                <a:lnTo>
                  <a:pt x="2676397" y="2045952"/>
                </a:lnTo>
                <a:lnTo>
                  <a:pt x="2655276" y="2086377"/>
                </a:lnTo>
                <a:lnTo>
                  <a:pt x="2632903" y="2126022"/>
                </a:lnTo>
                <a:lnTo>
                  <a:pt x="2609304" y="2164862"/>
                </a:lnTo>
                <a:lnTo>
                  <a:pt x="2584505" y="2202871"/>
                </a:lnTo>
                <a:lnTo>
                  <a:pt x="2558531" y="2240021"/>
                </a:lnTo>
                <a:lnTo>
                  <a:pt x="2531410" y="2276286"/>
                </a:lnTo>
                <a:lnTo>
                  <a:pt x="2503168" y="2311641"/>
                </a:lnTo>
                <a:lnTo>
                  <a:pt x="2473831" y="2346058"/>
                </a:lnTo>
                <a:lnTo>
                  <a:pt x="2443425" y="2379512"/>
                </a:lnTo>
                <a:lnTo>
                  <a:pt x="2411976" y="2411976"/>
                </a:lnTo>
                <a:lnTo>
                  <a:pt x="2379512" y="2443425"/>
                </a:lnTo>
                <a:lnTo>
                  <a:pt x="2346058" y="2473831"/>
                </a:lnTo>
                <a:lnTo>
                  <a:pt x="2311641" y="2503168"/>
                </a:lnTo>
                <a:lnTo>
                  <a:pt x="2276286" y="2531410"/>
                </a:lnTo>
                <a:lnTo>
                  <a:pt x="2240020" y="2558531"/>
                </a:lnTo>
                <a:lnTo>
                  <a:pt x="2202870" y="2584505"/>
                </a:lnTo>
                <a:lnTo>
                  <a:pt x="2164862" y="2609304"/>
                </a:lnTo>
                <a:lnTo>
                  <a:pt x="2126022" y="2632904"/>
                </a:lnTo>
                <a:lnTo>
                  <a:pt x="2086376" y="2655276"/>
                </a:lnTo>
                <a:lnTo>
                  <a:pt x="2045951" y="2676397"/>
                </a:lnTo>
                <a:lnTo>
                  <a:pt x="2004773" y="2696238"/>
                </a:lnTo>
                <a:lnTo>
                  <a:pt x="1962868" y="2714773"/>
                </a:lnTo>
                <a:lnTo>
                  <a:pt x="1920263" y="2731977"/>
                </a:lnTo>
                <a:lnTo>
                  <a:pt x="1876984" y="2747823"/>
                </a:lnTo>
                <a:lnTo>
                  <a:pt x="1833057" y="2762285"/>
                </a:lnTo>
                <a:lnTo>
                  <a:pt x="1788508" y="2775336"/>
                </a:lnTo>
                <a:lnTo>
                  <a:pt x="1743365" y="2786950"/>
                </a:lnTo>
                <a:lnTo>
                  <a:pt x="1697652" y="2797101"/>
                </a:lnTo>
                <a:lnTo>
                  <a:pt x="1651397" y="2805762"/>
                </a:lnTo>
                <a:lnTo>
                  <a:pt x="1604625" y="2812908"/>
                </a:lnTo>
                <a:lnTo>
                  <a:pt x="1557364" y="2818512"/>
                </a:lnTo>
                <a:lnTo>
                  <a:pt x="1509639" y="2822547"/>
                </a:lnTo>
                <a:lnTo>
                  <a:pt x="1461476" y="2824987"/>
                </a:lnTo>
                <a:lnTo>
                  <a:pt x="1412923" y="2825806"/>
                </a:lnTo>
                <a:close/>
              </a:path>
            </a:pathLst>
          </a:custGeom>
          <a:solidFill>
            <a:srgbClr val="B0C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745791" y="4237263"/>
            <a:ext cx="2826385" cy="2826385"/>
          </a:xfrm>
          <a:custGeom>
            <a:avLst/>
            <a:gdLst/>
            <a:ahLst/>
            <a:cxnLst/>
            <a:rect l="l" t="t" r="r" b="b"/>
            <a:pathLst>
              <a:path w="2826384" h="2826384">
                <a:moveTo>
                  <a:pt x="1412924" y="2825806"/>
                </a:moveTo>
                <a:lnTo>
                  <a:pt x="1364329" y="2824987"/>
                </a:lnTo>
                <a:lnTo>
                  <a:pt x="1316167" y="2822547"/>
                </a:lnTo>
                <a:lnTo>
                  <a:pt x="1268442" y="2818512"/>
                </a:lnTo>
                <a:lnTo>
                  <a:pt x="1221180" y="2812908"/>
                </a:lnTo>
                <a:lnTo>
                  <a:pt x="1174409" y="2805762"/>
                </a:lnTo>
                <a:lnTo>
                  <a:pt x="1128153" y="2797101"/>
                </a:lnTo>
                <a:lnTo>
                  <a:pt x="1082441" y="2786950"/>
                </a:lnTo>
                <a:lnTo>
                  <a:pt x="1037297" y="2775336"/>
                </a:lnTo>
                <a:lnTo>
                  <a:pt x="992749" y="2762285"/>
                </a:lnTo>
                <a:lnTo>
                  <a:pt x="948821" y="2747823"/>
                </a:lnTo>
                <a:lnTo>
                  <a:pt x="905542" y="2731977"/>
                </a:lnTo>
                <a:lnTo>
                  <a:pt x="862937" y="2714773"/>
                </a:lnTo>
                <a:lnTo>
                  <a:pt x="821032" y="2696238"/>
                </a:lnTo>
                <a:lnTo>
                  <a:pt x="779854" y="2676397"/>
                </a:lnTo>
                <a:lnTo>
                  <a:pt x="739429" y="2655276"/>
                </a:lnTo>
                <a:lnTo>
                  <a:pt x="699783" y="2632904"/>
                </a:lnTo>
                <a:lnTo>
                  <a:pt x="660943" y="2609304"/>
                </a:lnTo>
                <a:lnTo>
                  <a:pt x="622935" y="2584505"/>
                </a:lnTo>
                <a:lnTo>
                  <a:pt x="585785" y="2558531"/>
                </a:lnTo>
                <a:lnTo>
                  <a:pt x="549520" y="2531410"/>
                </a:lnTo>
                <a:lnTo>
                  <a:pt x="514165" y="2503168"/>
                </a:lnTo>
                <a:lnTo>
                  <a:pt x="479748" y="2473831"/>
                </a:lnTo>
                <a:lnTo>
                  <a:pt x="446293" y="2443425"/>
                </a:lnTo>
                <a:lnTo>
                  <a:pt x="413829" y="2411976"/>
                </a:lnTo>
                <a:lnTo>
                  <a:pt x="382381" y="2379512"/>
                </a:lnTo>
                <a:lnTo>
                  <a:pt x="351975" y="2346058"/>
                </a:lnTo>
                <a:lnTo>
                  <a:pt x="322638" y="2311641"/>
                </a:lnTo>
                <a:lnTo>
                  <a:pt x="294396" y="2276286"/>
                </a:lnTo>
                <a:lnTo>
                  <a:pt x="267275" y="2240021"/>
                </a:lnTo>
                <a:lnTo>
                  <a:pt x="241301" y="2202871"/>
                </a:lnTo>
                <a:lnTo>
                  <a:pt x="216502" y="2164862"/>
                </a:lnTo>
                <a:lnTo>
                  <a:pt x="192902" y="2126022"/>
                </a:lnTo>
                <a:lnTo>
                  <a:pt x="170529" y="2086377"/>
                </a:lnTo>
                <a:lnTo>
                  <a:pt x="149409" y="2045952"/>
                </a:lnTo>
                <a:lnTo>
                  <a:pt x="129568" y="2004774"/>
                </a:lnTo>
                <a:lnTo>
                  <a:pt x="111032" y="1962869"/>
                </a:lnTo>
                <a:lnTo>
                  <a:pt x="93828" y="1920264"/>
                </a:lnTo>
                <a:lnTo>
                  <a:pt x="77982" y="1876984"/>
                </a:lnTo>
                <a:lnTo>
                  <a:pt x="63521" y="1833057"/>
                </a:lnTo>
                <a:lnTo>
                  <a:pt x="50470" y="1788509"/>
                </a:lnTo>
                <a:lnTo>
                  <a:pt x="38856" y="1743365"/>
                </a:lnTo>
                <a:lnTo>
                  <a:pt x="28705" y="1697652"/>
                </a:lnTo>
                <a:lnTo>
                  <a:pt x="20043" y="1651397"/>
                </a:lnTo>
                <a:lnTo>
                  <a:pt x="12898" y="1604626"/>
                </a:lnTo>
                <a:lnTo>
                  <a:pt x="7294" y="1557364"/>
                </a:lnTo>
                <a:lnTo>
                  <a:pt x="3259" y="1509639"/>
                </a:lnTo>
                <a:lnTo>
                  <a:pt x="819" y="1461477"/>
                </a:lnTo>
                <a:lnTo>
                  <a:pt x="0" y="1412908"/>
                </a:lnTo>
                <a:lnTo>
                  <a:pt x="819" y="1364330"/>
                </a:lnTo>
                <a:lnTo>
                  <a:pt x="3259" y="1316167"/>
                </a:lnTo>
                <a:lnTo>
                  <a:pt x="7294" y="1268442"/>
                </a:lnTo>
                <a:lnTo>
                  <a:pt x="12898" y="1221180"/>
                </a:lnTo>
                <a:lnTo>
                  <a:pt x="20043" y="1174409"/>
                </a:lnTo>
                <a:lnTo>
                  <a:pt x="28705" y="1128154"/>
                </a:lnTo>
                <a:lnTo>
                  <a:pt x="38856" y="1082441"/>
                </a:lnTo>
                <a:lnTo>
                  <a:pt x="50470" y="1037297"/>
                </a:lnTo>
                <a:lnTo>
                  <a:pt x="63521" y="992749"/>
                </a:lnTo>
                <a:lnTo>
                  <a:pt x="77982" y="948822"/>
                </a:lnTo>
                <a:lnTo>
                  <a:pt x="93828" y="905542"/>
                </a:lnTo>
                <a:lnTo>
                  <a:pt x="111032" y="862937"/>
                </a:lnTo>
                <a:lnTo>
                  <a:pt x="129568" y="821032"/>
                </a:lnTo>
                <a:lnTo>
                  <a:pt x="149409" y="779854"/>
                </a:lnTo>
                <a:lnTo>
                  <a:pt x="170529" y="739429"/>
                </a:lnTo>
                <a:lnTo>
                  <a:pt x="192902" y="699784"/>
                </a:lnTo>
                <a:lnTo>
                  <a:pt x="216502" y="660943"/>
                </a:lnTo>
                <a:lnTo>
                  <a:pt x="241301" y="622935"/>
                </a:lnTo>
                <a:lnTo>
                  <a:pt x="267275" y="585785"/>
                </a:lnTo>
                <a:lnTo>
                  <a:pt x="294396" y="549520"/>
                </a:lnTo>
                <a:lnTo>
                  <a:pt x="322638" y="514165"/>
                </a:lnTo>
                <a:lnTo>
                  <a:pt x="351975" y="479748"/>
                </a:lnTo>
                <a:lnTo>
                  <a:pt x="382381" y="446294"/>
                </a:lnTo>
                <a:lnTo>
                  <a:pt x="413829" y="413829"/>
                </a:lnTo>
                <a:lnTo>
                  <a:pt x="446293" y="382381"/>
                </a:lnTo>
                <a:lnTo>
                  <a:pt x="479748" y="351975"/>
                </a:lnTo>
                <a:lnTo>
                  <a:pt x="514165" y="322638"/>
                </a:lnTo>
                <a:lnTo>
                  <a:pt x="549520" y="294396"/>
                </a:lnTo>
                <a:lnTo>
                  <a:pt x="585785" y="267275"/>
                </a:lnTo>
                <a:lnTo>
                  <a:pt x="622935" y="241301"/>
                </a:lnTo>
                <a:lnTo>
                  <a:pt x="660943" y="216502"/>
                </a:lnTo>
                <a:lnTo>
                  <a:pt x="699783" y="192902"/>
                </a:lnTo>
                <a:lnTo>
                  <a:pt x="739429" y="170529"/>
                </a:lnTo>
                <a:lnTo>
                  <a:pt x="779854" y="149409"/>
                </a:lnTo>
                <a:lnTo>
                  <a:pt x="821032" y="129568"/>
                </a:lnTo>
                <a:lnTo>
                  <a:pt x="862937" y="111032"/>
                </a:lnTo>
                <a:lnTo>
                  <a:pt x="905542" y="93828"/>
                </a:lnTo>
                <a:lnTo>
                  <a:pt x="948821" y="77983"/>
                </a:lnTo>
                <a:lnTo>
                  <a:pt x="992749" y="63521"/>
                </a:lnTo>
                <a:lnTo>
                  <a:pt x="1037297" y="50470"/>
                </a:lnTo>
                <a:lnTo>
                  <a:pt x="1082441" y="38856"/>
                </a:lnTo>
                <a:lnTo>
                  <a:pt x="1128153" y="28705"/>
                </a:lnTo>
                <a:lnTo>
                  <a:pt x="1174409" y="20043"/>
                </a:lnTo>
                <a:lnTo>
                  <a:pt x="1221180" y="12898"/>
                </a:lnTo>
                <a:lnTo>
                  <a:pt x="1268442" y="7294"/>
                </a:lnTo>
                <a:lnTo>
                  <a:pt x="1316167" y="3259"/>
                </a:lnTo>
                <a:lnTo>
                  <a:pt x="1364329" y="819"/>
                </a:lnTo>
                <a:lnTo>
                  <a:pt x="1412903" y="0"/>
                </a:lnTo>
                <a:lnTo>
                  <a:pt x="1461476" y="819"/>
                </a:lnTo>
                <a:lnTo>
                  <a:pt x="1509639" y="3259"/>
                </a:lnTo>
                <a:lnTo>
                  <a:pt x="1557364" y="7294"/>
                </a:lnTo>
                <a:lnTo>
                  <a:pt x="1604625" y="12898"/>
                </a:lnTo>
                <a:lnTo>
                  <a:pt x="1651397" y="20043"/>
                </a:lnTo>
                <a:lnTo>
                  <a:pt x="1697652" y="28705"/>
                </a:lnTo>
                <a:lnTo>
                  <a:pt x="1743365" y="38856"/>
                </a:lnTo>
                <a:lnTo>
                  <a:pt x="1788508" y="50470"/>
                </a:lnTo>
                <a:lnTo>
                  <a:pt x="1833057" y="63521"/>
                </a:lnTo>
                <a:lnTo>
                  <a:pt x="1876984" y="77983"/>
                </a:lnTo>
                <a:lnTo>
                  <a:pt x="1920263" y="93828"/>
                </a:lnTo>
                <a:lnTo>
                  <a:pt x="1962868" y="111032"/>
                </a:lnTo>
                <a:lnTo>
                  <a:pt x="2004773" y="129568"/>
                </a:lnTo>
                <a:lnTo>
                  <a:pt x="2045951" y="149409"/>
                </a:lnTo>
                <a:lnTo>
                  <a:pt x="2086376" y="170529"/>
                </a:lnTo>
                <a:lnTo>
                  <a:pt x="2126022" y="192902"/>
                </a:lnTo>
                <a:lnTo>
                  <a:pt x="2164862" y="216502"/>
                </a:lnTo>
                <a:lnTo>
                  <a:pt x="2202870" y="241301"/>
                </a:lnTo>
                <a:lnTo>
                  <a:pt x="2240020" y="267275"/>
                </a:lnTo>
                <a:lnTo>
                  <a:pt x="2276286" y="294396"/>
                </a:lnTo>
                <a:lnTo>
                  <a:pt x="2311640" y="322638"/>
                </a:lnTo>
                <a:lnTo>
                  <a:pt x="2346058" y="351975"/>
                </a:lnTo>
                <a:lnTo>
                  <a:pt x="2379512" y="382381"/>
                </a:lnTo>
                <a:lnTo>
                  <a:pt x="2411976" y="413829"/>
                </a:lnTo>
                <a:lnTo>
                  <a:pt x="2443425" y="446294"/>
                </a:lnTo>
                <a:lnTo>
                  <a:pt x="2473830" y="479748"/>
                </a:lnTo>
                <a:lnTo>
                  <a:pt x="2503168" y="514165"/>
                </a:lnTo>
                <a:lnTo>
                  <a:pt x="2531410" y="549520"/>
                </a:lnTo>
                <a:lnTo>
                  <a:pt x="2558531" y="585785"/>
                </a:lnTo>
                <a:lnTo>
                  <a:pt x="2584504" y="622935"/>
                </a:lnTo>
                <a:lnTo>
                  <a:pt x="2609304" y="660943"/>
                </a:lnTo>
                <a:lnTo>
                  <a:pt x="2632903" y="699784"/>
                </a:lnTo>
                <a:lnTo>
                  <a:pt x="2655276" y="739429"/>
                </a:lnTo>
                <a:lnTo>
                  <a:pt x="2676397" y="779854"/>
                </a:lnTo>
                <a:lnTo>
                  <a:pt x="2696238" y="821032"/>
                </a:lnTo>
                <a:lnTo>
                  <a:pt x="2714773" y="862937"/>
                </a:lnTo>
                <a:lnTo>
                  <a:pt x="2731977" y="905542"/>
                </a:lnTo>
                <a:lnTo>
                  <a:pt x="2747823" y="948822"/>
                </a:lnTo>
                <a:lnTo>
                  <a:pt x="2762285" y="992749"/>
                </a:lnTo>
                <a:lnTo>
                  <a:pt x="2775336" y="1037297"/>
                </a:lnTo>
                <a:lnTo>
                  <a:pt x="2786950" y="1082441"/>
                </a:lnTo>
                <a:lnTo>
                  <a:pt x="2797101" y="1128154"/>
                </a:lnTo>
                <a:lnTo>
                  <a:pt x="2805763" y="1174409"/>
                </a:lnTo>
                <a:lnTo>
                  <a:pt x="2812908" y="1221180"/>
                </a:lnTo>
                <a:lnTo>
                  <a:pt x="2818512" y="1268442"/>
                </a:lnTo>
                <a:lnTo>
                  <a:pt x="2822547" y="1316167"/>
                </a:lnTo>
                <a:lnTo>
                  <a:pt x="2824987" y="1364330"/>
                </a:lnTo>
                <a:lnTo>
                  <a:pt x="2825806" y="1412898"/>
                </a:lnTo>
                <a:lnTo>
                  <a:pt x="2824987" y="1461477"/>
                </a:lnTo>
                <a:lnTo>
                  <a:pt x="2822547" y="1509639"/>
                </a:lnTo>
                <a:lnTo>
                  <a:pt x="2818512" y="1557364"/>
                </a:lnTo>
                <a:lnTo>
                  <a:pt x="2812908" y="1604626"/>
                </a:lnTo>
                <a:lnTo>
                  <a:pt x="2805763" y="1651397"/>
                </a:lnTo>
                <a:lnTo>
                  <a:pt x="2797101" y="1697652"/>
                </a:lnTo>
                <a:lnTo>
                  <a:pt x="2786950" y="1743365"/>
                </a:lnTo>
                <a:lnTo>
                  <a:pt x="2775336" y="1788509"/>
                </a:lnTo>
                <a:lnTo>
                  <a:pt x="2762285" y="1833057"/>
                </a:lnTo>
                <a:lnTo>
                  <a:pt x="2747823" y="1876984"/>
                </a:lnTo>
                <a:lnTo>
                  <a:pt x="2731977" y="1920264"/>
                </a:lnTo>
                <a:lnTo>
                  <a:pt x="2714773" y="1962869"/>
                </a:lnTo>
                <a:lnTo>
                  <a:pt x="2696238" y="2004774"/>
                </a:lnTo>
                <a:lnTo>
                  <a:pt x="2676397" y="2045952"/>
                </a:lnTo>
                <a:lnTo>
                  <a:pt x="2655276" y="2086377"/>
                </a:lnTo>
                <a:lnTo>
                  <a:pt x="2632903" y="2126022"/>
                </a:lnTo>
                <a:lnTo>
                  <a:pt x="2609304" y="2164862"/>
                </a:lnTo>
                <a:lnTo>
                  <a:pt x="2584504" y="2202871"/>
                </a:lnTo>
                <a:lnTo>
                  <a:pt x="2558531" y="2240021"/>
                </a:lnTo>
                <a:lnTo>
                  <a:pt x="2531410" y="2276286"/>
                </a:lnTo>
                <a:lnTo>
                  <a:pt x="2503168" y="2311641"/>
                </a:lnTo>
                <a:lnTo>
                  <a:pt x="2473830" y="2346058"/>
                </a:lnTo>
                <a:lnTo>
                  <a:pt x="2443425" y="2379512"/>
                </a:lnTo>
                <a:lnTo>
                  <a:pt x="2411976" y="2411976"/>
                </a:lnTo>
                <a:lnTo>
                  <a:pt x="2379512" y="2443425"/>
                </a:lnTo>
                <a:lnTo>
                  <a:pt x="2346058" y="2473831"/>
                </a:lnTo>
                <a:lnTo>
                  <a:pt x="2311640" y="2503168"/>
                </a:lnTo>
                <a:lnTo>
                  <a:pt x="2276286" y="2531410"/>
                </a:lnTo>
                <a:lnTo>
                  <a:pt x="2240020" y="2558531"/>
                </a:lnTo>
                <a:lnTo>
                  <a:pt x="2202870" y="2584505"/>
                </a:lnTo>
                <a:lnTo>
                  <a:pt x="2164862" y="2609304"/>
                </a:lnTo>
                <a:lnTo>
                  <a:pt x="2126022" y="2632904"/>
                </a:lnTo>
                <a:lnTo>
                  <a:pt x="2086376" y="2655276"/>
                </a:lnTo>
                <a:lnTo>
                  <a:pt x="2045951" y="2676397"/>
                </a:lnTo>
                <a:lnTo>
                  <a:pt x="2004773" y="2696238"/>
                </a:lnTo>
                <a:lnTo>
                  <a:pt x="1962868" y="2714773"/>
                </a:lnTo>
                <a:lnTo>
                  <a:pt x="1920263" y="2731977"/>
                </a:lnTo>
                <a:lnTo>
                  <a:pt x="1876984" y="2747823"/>
                </a:lnTo>
                <a:lnTo>
                  <a:pt x="1833057" y="2762285"/>
                </a:lnTo>
                <a:lnTo>
                  <a:pt x="1788508" y="2775336"/>
                </a:lnTo>
                <a:lnTo>
                  <a:pt x="1743365" y="2786950"/>
                </a:lnTo>
                <a:lnTo>
                  <a:pt x="1697652" y="2797101"/>
                </a:lnTo>
                <a:lnTo>
                  <a:pt x="1651397" y="2805762"/>
                </a:lnTo>
                <a:lnTo>
                  <a:pt x="1604625" y="2812908"/>
                </a:lnTo>
                <a:lnTo>
                  <a:pt x="1557364" y="2818512"/>
                </a:lnTo>
                <a:lnTo>
                  <a:pt x="1509639" y="2822547"/>
                </a:lnTo>
                <a:lnTo>
                  <a:pt x="1461476" y="2824987"/>
                </a:lnTo>
                <a:lnTo>
                  <a:pt x="1412924" y="2825806"/>
                </a:lnTo>
                <a:close/>
              </a:path>
            </a:pathLst>
          </a:custGeom>
          <a:solidFill>
            <a:srgbClr val="B0C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777672" y="4237263"/>
            <a:ext cx="2826385" cy="2826385"/>
          </a:xfrm>
          <a:custGeom>
            <a:avLst/>
            <a:gdLst/>
            <a:ahLst/>
            <a:cxnLst/>
            <a:rect l="l" t="t" r="r" b="b"/>
            <a:pathLst>
              <a:path w="2826384" h="2826384">
                <a:moveTo>
                  <a:pt x="1412923" y="2825806"/>
                </a:moveTo>
                <a:lnTo>
                  <a:pt x="1364329" y="2824987"/>
                </a:lnTo>
                <a:lnTo>
                  <a:pt x="1316166" y="2822547"/>
                </a:lnTo>
                <a:lnTo>
                  <a:pt x="1268441" y="2818512"/>
                </a:lnTo>
                <a:lnTo>
                  <a:pt x="1221180" y="2812908"/>
                </a:lnTo>
                <a:lnTo>
                  <a:pt x="1174408" y="2805762"/>
                </a:lnTo>
                <a:lnTo>
                  <a:pt x="1128153" y="2797101"/>
                </a:lnTo>
                <a:lnTo>
                  <a:pt x="1082441" y="2786950"/>
                </a:lnTo>
                <a:lnTo>
                  <a:pt x="1037297" y="2775336"/>
                </a:lnTo>
                <a:lnTo>
                  <a:pt x="992748" y="2762285"/>
                </a:lnTo>
                <a:lnTo>
                  <a:pt x="948821" y="2747823"/>
                </a:lnTo>
                <a:lnTo>
                  <a:pt x="905542" y="2731977"/>
                </a:lnTo>
                <a:lnTo>
                  <a:pt x="862937" y="2714773"/>
                </a:lnTo>
                <a:lnTo>
                  <a:pt x="821032" y="2696238"/>
                </a:lnTo>
                <a:lnTo>
                  <a:pt x="779854" y="2676397"/>
                </a:lnTo>
                <a:lnTo>
                  <a:pt x="739429" y="2655276"/>
                </a:lnTo>
                <a:lnTo>
                  <a:pt x="699783" y="2632904"/>
                </a:lnTo>
                <a:lnTo>
                  <a:pt x="660943" y="2609304"/>
                </a:lnTo>
                <a:lnTo>
                  <a:pt x="622935" y="2584505"/>
                </a:lnTo>
                <a:lnTo>
                  <a:pt x="585785" y="2558531"/>
                </a:lnTo>
                <a:lnTo>
                  <a:pt x="549520" y="2531410"/>
                </a:lnTo>
                <a:lnTo>
                  <a:pt x="514165" y="2503168"/>
                </a:lnTo>
                <a:lnTo>
                  <a:pt x="479748" y="2473831"/>
                </a:lnTo>
                <a:lnTo>
                  <a:pt x="446294" y="2443425"/>
                </a:lnTo>
                <a:lnTo>
                  <a:pt x="413829" y="2411976"/>
                </a:lnTo>
                <a:lnTo>
                  <a:pt x="382381" y="2379512"/>
                </a:lnTo>
                <a:lnTo>
                  <a:pt x="351975" y="2346058"/>
                </a:lnTo>
                <a:lnTo>
                  <a:pt x="322638" y="2311641"/>
                </a:lnTo>
                <a:lnTo>
                  <a:pt x="294396" y="2276286"/>
                </a:lnTo>
                <a:lnTo>
                  <a:pt x="267275" y="2240021"/>
                </a:lnTo>
                <a:lnTo>
                  <a:pt x="241301" y="2202871"/>
                </a:lnTo>
                <a:lnTo>
                  <a:pt x="216502" y="2164862"/>
                </a:lnTo>
                <a:lnTo>
                  <a:pt x="192902" y="2126022"/>
                </a:lnTo>
                <a:lnTo>
                  <a:pt x="170529" y="2086377"/>
                </a:lnTo>
                <a:lnTo>
                  <a:pt x="149409" y="2045952"/>
                </a:lnTo>
                <a:lnTo>
                  <a:pt x="129568" y="2004774"/>
                </a:lnTo>
                <a:lnTo>
                  <a:pt x="111032" y="1962869"/>
                </a:lnTo>
                <a:lnTo>
                  <a:pt x="93828" y="1920264"/>
                </a:lnTo>
                <a:lnTo>
                  <a:pt x="77982" y="1876984"/>
                </a:lnTo>
                <a:lnTo>
                  <a:pt x="63521" y="1833057"/>
                </a:lnTo>
                <a:lnTo>
                  <a:pt x="50470" y="1788509"/>
                </a:lnTo>
                <a:lnTo>
                  <a:pt x="38855" y="1743365"/>
                </a:lnTo>
                <a:lnTo>
                  <a:pt x="28705" y="1697652"/>
                </a:lnTo>
                <a:lnTo>
                  <a:pt x="20043" y="1651397"/>
                </a:lnTo>
                <a:lnTo>
                  <a:pt x="12897" y="1604626"/>
                </a:lnTo>
                <a:lnTo>
                  <a:pt x="7294" y="1557364"/>
                </a:lnTo>
                <a:lnTo>
                  <a:pt x="3259" y="1509639"/>
                </a:lnTo>
                <a:lnTo>
                  <a:pt x="819" y="1461477"/>
                </a:lnTo>
                <a:lnTo>
                  <a:pt x="0" y="1412894"/>
                </a:lnTo>
                <a:lnTo>
                  <a:pt x="819" y="1364330"/>
                </a:lnTo>
                <a:lnTo>
                  <a:pt x="3259" y="1316167"/>
                </a:lnTo>
                <a:lnTo>
                  <a:pt x="7294" y="1268442"/>
                </a:lnTo>
                <a:lnTo>
                  <a:pt x="12897" y="1221180"/>
                </a:lnTo>
                <a:lnTo>
                  <a:pt x="20043" y="1174409"/>
                </a:lnTo>
                <a:lnTo>
                  <a:pt x="28705" y="1128154"/>
                </a:lnTo>
                <a:lnTo>
                  <a:pt x="38855" y="1082441"/>
                </a:lnTo>
                <a:lnTo>
                  <a:pt x="50470" y="1037297"/>
                </a:lnTo>
                <a:lnTo>
                  <a:pt x="63521" y="992749"/>
                </a:lnTo>
                <a:lnTo>
                  <a:pt x="77982" y="948822"/>
                </a:lnTo>
                <a:lnTo>
                  <a:pt x="93828" y="905542"/>
                </a:lnTo>
                <a:lnTo>
                  <a:pt x="111032" y="862937"/>
                </a:lnTo>
                <a:lnTo>
                  <a:pt x="129568" y="821032"/>
                </a:lnTo>
                <a:lnTo>
                  <a:pt x="149409" y="779854"/>
                </a:lnTo>
                <a:lnTo>
                  <a:pt x="170529" y="739429"/>
                </a:lnTo>
                <a:lnTo>
                  <a:pt x="192902" y="699784"/>
                </a:lnTo>
                <a:lnTo>
                  <a:pt x="216502" y="660943"/>
                </a:lnTo>
                <a:lnTo>
                  <a:pt x="241301" y="622935"/>
                </a:lnTo>
                <a:lnTo>
                  <a:pt x="267275" y="585785"/>
                </a:lnTo>
                <a:lnTo>
                  <a:pt x="294396" y="549520"/>
                </a:lnTo>
                <a:lnTo>
                  <a:pt x="322638" y="514165"/>
                </a:lnTo>
                <a:lnTo>
                  <a:pt x="351975" y="479748"/>
                </a:lnTo>
                <a:lnTo>
                  <a:pt x="382381" y="446294"/>
                </a:lnTo>
                <a:lnTo>
                  <a:pt x="413829" y="413829"/>
                </a:lnTo>
                <a:lnTo>
                  <a:pt x="446294" y="382381"/>
                </a:lnTo>
                <a:lnTo>
                  <a:pt x="479748" y="351975"/>
                </a:lnTo>
                <a:lnTo>
                  <a:pt x="514165" y="322638"/>
                </a:lnTo>
                <a:lnTo>
                  <a:pt x="549520" y="294396"/>
                </a:lnTo>
                <a:lnTo>
                  <a:pt x="585785" y="267275"/>
                </a:lnTo>
                <a:lnTo>
                  <a:pt x="622935" y="241301"/>
                </a:lnTo>
                <a:lnTo>
                  <a:pt x="660943" y="216502"/>
                </a:lnTo>
                <a:lnTo>
                  <a:pt x="699783" y="192902"/>
                </a:lnTo>
                <a:lnTo>
                  <a:pt x="739429" y="170529"/>
                </a:lnTo>
                <a:lnTo>
                  <a:pt x="779854" y="149409"/>
                </a:lnTo>
                <a:lnTo>
                  <a:pt x="821032" y="129568"/>
                </a:lnTo>
                <a:lnTo>
                  <a:pt x="862937" y="111032"/>
                </a:lnTo>
                <a:lnTo>
                  <a:pt x="905542" y="93828"/>
                </a:lnTo>
                <a:lnTo>
                  <a:pt x="948821" y="77982"/>
                </a:lnTo>
                <a:lnTo>
                  <a:pt x="992748" y="63521"/>
                </a:lnTo>
                <a:lnTo>
                  <a:pt x="1037297" y="50470"/>
                </a:lnTo>
                <a:lnTo>
                  <a:pt x="1082441" y="38856"/>
                </a:lnTo>
                <a:lnTo>
                  <a:pt x="1128153" y="28705"/>
                </a:lnTo>
                <a:lnTo>
                  <a:pt x="1174408" y="20043"/>
                </a:lnTo>
                <a:lnTo>
                  <a:pt x="1221180" y="12898"/>
                </a:lnTo>
                <a:lnTo>
                  <a:pt x="1268441" y="7294"/>
                </a:lnTo>
                <a:lnTo>
                  <a:pt x="1316166" y="3259"/>
                </a:lnTo>
                <a:lnTo>
                  <a:pt x="1364329" y="819"/>
                </a:lnTo>
                <a:lnTo>
                  <a:pt x="1412903" y="0"/>
                </a:lnTo>
                <a:lnTo>
                  <a:pt x="1461476" y="819"/>
                </a:lnTo>
                <a:lnTo>
                  <a:pt x="1509638" y="3259"/>
                </a:lnTo>
                <a:lnTo>
                  <a:pt x="1557363" y="7294"/>
                </a:lnTo>
                <a:lnTo>
                  <a:pt x="1604625" y="12898"/>
                </a:lnTo>
                <a:lnTo>
                  <a:pt x="1651396" y="20043"/>
                </a:lnTo>
                <a:lnTo>
                  <a:pt x="1697652" y="28705"/>
                </a:lnTo>
                <a:lnTo>
                  <a:pt x="1743364" y="38856"/>
                </a:lnTo>
                <a:lnTo>
                  <a:pt x="1788508" y="50470"/>
                </a:lnTo>
                <a:lnTo>
                  <a:pt x="1833057" y="63521"/>
                </a:lnTo>
                <a:lnTo>
                  <a:pt x="1876984" y="77982"/>
                </a:lnTo>
                <a:lnTo>
                  <a:pt x="1920263" y="93828"/>
                </a:lnTo>
                <a:lnTo>
                  <a:pt x="1962868" y="111032"/>
                </a:lnTo>
                <a:lnTo>
                  <a:pt x="2004773" y="129568"/>
                </a:lnTo>
                <a:lnTo>
                  <a:pt x="2045951" y="149409"/>
                </a:lnTo>
                <a:lnTo>
                  <a:pt x="2086376" y="170529"/>
                </a:lnTo>
                <a:lnTo>
                  <a:pt x="2126022" y="192902"/>
                </a:lnTo>
                <a:lnTo>
                  <a:pt x="2164862" y="216502"/>
                </a:lnTo>
                <a:lnTo>
                  <a:pt x="2202870" y="241301"/>
                </a:lnTo>
                <a:lnTo>
                  <a:pt x="2240020" y="267275"/>
                </a:lnTo>
                <a:lnTo>
                  <a:pt x="2276286" y="294396"/>
                </a:lnTo>
                <a:lnTo>
                  <a:pt x="2311640" y="322638"/>
                </a:lnTo>
                <a:lnTo>
                  <a:pt x="2346058" y="351975"/>
                </a:lnTo>
                <a:lnTo>
                  <a:pt x="2379512" y="382381"/>
                </a:lnTo>
                <a:lnTo>
                  <a:pt x="2411976" y="413829"/>
                </a:lnTo>
                <a:lnTo>
                  <a:pt x="2443424" y="446294"/>
                </a:lnTo>
                <a:lnTo>
                  <a:pt x="2473830" y="479748"/>
                </a:lnTo>
                <a:lnTo>
                  <a:pt x="2503168" y="514165"/>
                </a:lnTo>
                <a:lnTo>
                  <a:pt x="2531410" y="549520"/>
                </a:lnTo>
                <a:lnTo>
                  <a:pt x="2558531" y="585785"/>
                </a:lnTo>
                <a:lnTo>
                  <a:pt x="2584504" y="622935"/>
                </a:lnTo>
                <a:lnTo>
                  <a:pt x="2609304" y="660943"/>
                </a:lnTo>
                <a:lnTo>
                  <a:pt x="2632903" y="699784"/>
                </a:lnTo>
                <a:lnTo>
                  <a:pt x="2655276" y="739429"/>
                </a:lnTo>
                <a:lnTo>
                  <a:pt x="2676396" y="779854"/>
                </a:lnTo>
                <a:lnTo>
                  <a:pt x="2696237" y="821032"/>
                </a:lnTo>
                <a:lnTo>
                  <a:pt x="2714773" y="862937"/>
                </a:lnTo>
                <a:lnTo>
                  <a:pt x="2731977" y="905542"/>
                </a:lnTo>
                <a:lnTo>
                  <a:pt x="2747823" y="948822"/>
                </a:lnTo>
                <a:lnTo>
                  <a:pt x="2762285" y="992749"/>
                </a:lnTo>
                <a:lnTo>
                  <a:pt x="2775336" y="1037297"/>
                </a:lnTo>
                <a:lnTo>
                  <a:pt x="2786950" y="1082441"/>
                </a:lnTo>
                <a:lnTo>
                  <a:pt x="2797101" y="1128154"/>
                </a:lnTo>
                <a:lnTo>
                  <a:pt x="2805762" y="1174409"/>
                </a:lnTo>
                <a:lnTo>
                  <a:pt x="2812908" y="1221180"/>
                </a:lnTo>
                <a:lnTo>
                  <a:pt x="2818512" y="1268442"/>
                </a:lnTo>
                <a:lnTo>
                  <a:pt x="2822547" y="1316167"/>
                </a:lnTo>
                <a:lnTo>
                  <a:pt x="2824987" y="1364330"/>
                </a:lnTo>
                <a:lnTo>
                  <a:pt x="2825806" y="1412903"/>
                </a:lnTo>
                <a:lnTo>
                  <a:pt x="2824987" y="1461477"/>
                </a:lnTo>
                <a:lnTo>
                  <a:pt x="2822547" y="1509639"/>
                </a:lnTo>
                <a:lnTo>
                  <a:pt x="2818512" y="1557364"/>
                </a:lnTo>
                <a:lnTo>
                  <a:pt x="2812908" y="1604626"/>
                </a:lnTo>
                <a:lnTo>
                  <a:pt x="2805762" y="1651397"/>
                </a:lnTo>
                <a:lnTo>
                  <a:pt x="2797101" y="1697652"/>
                </a:lnTo>
                <a:lnTo>
                  <a:pt x="2786950" y="1743365"/>
                </a:lnTo>
                <a:lnTo>
                  <a:pt x="2775336" y="1788509"/>
                </a:lnTo>
                <a:lnTo>
                  <a:pt x="2762285" y="1833057"/>
                </a:lnTo>
                <a:lnTo>
                  <a:pt x="2747823" y="1876984"/>
                </a:lnTo>
                <a:lnTo>
                  <a:pt x="2731977" y="1920264"/>
                </a:lnTo>
                <a:lnTo>
                  <a:pt x="2714773" y="1962869"/>
                </a:lnTo>
                <a:lnTo>
                  <a:pt x="2696237" y="2004774"/>
                </a:lnTo>
                <a:lnTo>
                  <a:pt x="2676396" y="2045952"/>
                </a:lnTo>
                <a:lnTo>
                  <a:pt x="2655276" y="2086377"/>
                </a:lnTo>
                <a:lnTo>
                  <a:pt x="2632903" y="2126022"/>
                </a:lnTo>
                <a:lnTo>
                  <a:pt x="2609304" y="2164862"/>
                </a:lnTo>
                <a:lnTo>
                  <a:pt x="2584504" y="2202871"/>
                </a:lnTo>
                <a:lnTo>
                  <a:pt x="2558531" y="2240021"/>
                </a:lnTo>
                <a:lnTo>
                  <a:pt x="2531410" y="2276286"/>
                </a:lnTo>
                <a:lnTo>
                  <a:pt x="2503168" y="2311641"/>
                </a:lnTo>
                <a:lnTo>
                  <a:pt x="2473830" y="2346058"/>
                </a:lnTo>
                <a:lnTo>
                  <a:pt x="2443424" y="2379512"/>
                </a:lnTo>
                <a:lnTo>
                  <a:pt x="2411976" y="2411976"/>
                </a:lnTo>
                <a:lnTo>
                  <a:pt x="2379512" y="2443425"/>
                </a:lnTo>
                <a:lnTo>
                  <a:pt x="2346058" y="2473831"/>
                </a:lnTo>
                <a:lnTo>
                  <a:pt x="2311640" y="2503168"/>
                </a:lnTo>
                <a:lnTo>
                  <a:pt x="2276286" y="2531410"/>
                </a:lnTo>
                <a:lnTo>
                  <a:pt x="2240020" y="2558531"/>
                </a:lnTo>
                <a:lnTo>
                  <a:pt x="2202870" y="2584505"/>
                </a:lnTo>
                <a:lnTo>
                  <a:pt x="2164862" y="2609304"/>
                </a:lnTo>
                <a:lnTo>
                  <a:pt x="2126022" y="2632904"/>
                </a:lnTo>
                <a:lnTo>
                  <a:pt x="2086376" y="2655276"/>
                </a:lnTo>
                <a:lnTo>
                  <a:pt x="2045951" y="2676397"/>
                </a:lnTo>
                <a:lnTo>
                  <a:pt x="2004773" y="2696238"/>
                </a:lnTo>
                <a:lnTo>
                  <a:pt x="1962868" y="2714773"/>
                </a:lnTo>
                <a:lnTo>
                  <a:pt x="1920263" y="2731977"/>
                </a:lnTo>
                <a:lnTo>
                  <a:pt x="1876984" y="2747823"/>
                </a:lnTo>
                <a:lnTo>
                  <a:pt x="1833057" y="2762285"/>
                </a:lnTo>
                <a:lnTo>
                  <a:pt x="1788508" y="2775336"/>
                </a:lnTo>
                <a:lnTo>
                  <a:pt x="1743364" y="2786950"/>
                </a:lnTo>
                <a:lnTo>
                  <a:pt x="1697652" y="2797101"/>
                </a:lnTo>
                <a:lnTo>
                  <a:pt x="1651396" y="2805762"/>
                </a:lnTo>
                <a:lnTo>
                  <a:pt x="1604625" y="2812908"/>
                </a:lnTo>
                <a:lnTo>
                  <a:pt x="1557363" y="2818512"/>
                </a:lnTo>
                <a:lnTo>
                  <a:pt x="1509638" y="2822547"/>
                </a:lnTo>
                <a:lnTo>
                  <a:pt x="1461476" y="2824987"/>
                </a:lnTo>
                <a:lnTo>
                  <a:pt x="1412923" y="2825806"/>
                </a:lnTo>
                <a:close/>
              </a:path>
            </a:pathLst>
          </a:custGeom>
          <a:solidFill>
            <a:srgbClr val="B0C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6400727" y="5069506"/>
            <a:ext cx="1457325" cy="1162050"/>
            <a:chOff x="6400727" y="5069506"/>
            <a:chExt cx="1457325" cy="1162050"/>
          </a:xfrm>
        </p:grpSpPr>
        <p:sp>
          <p:nvSpPr>
            <p:cNvPr id="8" name="object 8"/>
            <p:cNvSpPr/>
            <p:nvPr/>
          </p:nvSpPr>
          <p:spPr>
            <a:xfrm>
              <a:off x="6400727" y="5069506"/>
              <a:ext cx="1457325" cy="1162050"/>
            </a:xfrm>
            <a:custGeom>
              <a:avLst/>
              <a:gdLst/>
              <a:ahLst/>
              <a:cxnLst/>
              <a:rect l="l" t="t" r="r" b="b"/>
              <a:pathLst>
                <a:path w="1457325" h="1162050">
                  <a:moveTo>
                    <a:pt x="1383885" y="1161556"/>
                  </a:moveTo>
                  <a:lnTo>
                    <a:pt x="74719" y="1161556"/>
                  </a:lnTo>
                  <a:lnTo>
                    <a:pt x="59981" y="1160231"/>
                  </a:lnTo>
                  <a:lnTo>
                    <a:pt x="22352" y="1139869"/>
                  </a:lnTo>
                  <a:lnTo>
                    <a:pt x="1278" y="1097770"/>
                  </a:lnTo>
                  <a:lnTo>
                    <a:pt x="639" y="1097770"/>
                  </a:lnTo>
                  <a:lnTo>
                    <a:pt x="639" y="1062687"/>
                  </a:lnTo>
                  <a:lnTo>
                    <a:pt x="1956" y="1047966"/>
                  </a:lnTo>
                  <a:lnTo>
                    <a:pt x="21713" y="1010382"/>
                  </a:lnTo>
                  <a:lnTo>
                    <a:pt x="59342" y="990648"/>
                  </a:lnTo>
                  <a:lnTo>
                    <a:pt x="74080" y="989332"/>
                  </a:lnTo>
                  <a:lnTo>
                    <a:pt x="1383245" y="989332"/>
                  </a:lnTo>
                  <a:lnTo>
                    <a:pt x="1423838" y="1001173"/>
                  </a:lnTo>
                  <a:lnTo>
                    <a:pt x="1451178" y="1033903"/>
                  </a:lnTo>
                  <a:lnTo>
                    <a:pt x="1457326" y="1062687"/>
                  </a:lnTo>
                  <a:lnTo>
                    <a:pt x="1457326" y="1097770"/>
                  </a:lnTo>
                  <a:lnTo>
                    <a:pt x="1435613" y="1139869"/>
                  </a:lnTo>
                  <a:lnTo>
                    <a:pt x="1398612" y="1160231"/>
                  </a:lnTo>
                  <a:lnTo>
                    <a:pt x="1383885" y="1161556"/>
                  </a:lnTo>
                  <a:close/>
                </a:path>
                <a:path w="1457325" h="1162050">
                  <a:moveTo>
                    <a:pt x="1383245" y="172224"/>
                  </a:moveTo>
                  <a:lnTo>
                    <a:pt x="74080" y="172224"/>
                  </a:lnTo>
                  <a:lnTo>
                    <a:pt x="59342" y="170899"/>
                  </a:lnTo>
                  <a:lnTo>
                    <a:pt x="21713" y="150536"/>
                  </a:lnTo>
                  <a:lnTo>
                    <a:pt x="639" y="107799"/>
                  </a:lnTo>
                  <a:lnTo>
                    <a:pt x="0" y="107799"/>
                  </a:lnTo>
                  <a:lnTo>
                    <a:pt x="0" y="73354"/>
                  </a:lnTo>
                  <a:lnTo>
                    <a:pt x="1317" y="58633"/>
                  </a:lnTo>
                  <a:lnTo>
                    <a:pt x="21075" y="21049"/>
                  </a:lnTo>
                  <a:lnTo>
                    <a:pt x="58703" y="1315"/>
                  </a:lnTo>
                  <a:lnTo>
                    <a:pt x="73440" y="0"/>
                  </a:lnTo>
                  <a:lnTo>
                    <a:pt x="1383245" y="0"/>
                  </a:lnTo>
                  <a:lnTo>
                    <a:pt x="1423838" y="11840"/>
                  </a:lnTo>
                  <a:lnTo>
                    <a:pt x="1451338" y="45049"/>
                  </a:lnTo>
                  <a:lnTo>
                    <a:pt x="1456686" y="73354"/>
                  </a:lnTo>
                  <a:lnTo>
                    <a:pt x="1456686" y="107799"/>
                  </a:lnTo>
                  <a:lnTo>
                    <a:pt x="1434974" y="150536"/>
                  </a:lnTo>
                  <a:lnTo>
                    <a:pt x="1397973" y="170899"/>
                  </a:lnTo>
                  <a:lnTo>
                    <a:pt x="1383245" y="172224"/>
                  </a:lnTo>
                  <a:close/>
                </a:path>
              </a:pathLst>
            </a:custGeom>
            <a:solidFill>
              <a:srgbClr val="E3E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564213" y="5522392"/>
              <a:ext cx="1144905" cy="535940"/>
            </a:xfrm>
            <a:custGeom>
              <a:avLst/>
              <a:gdLst/>
              <a:ahLst/>
              <a:cxnLst/>
              <a:rect l="l" t="t" r="r" b="b"/>
              <a:pathLst>
                <a:path w="1144904" h="535939">
                  <a:moveTo>
                    <a:pt x="1027535" y="535809"/>
                  </a:moveTo>
                  <a:lnTo>
                    <a:pt x="982433" y="527198"/>
                  </a:lnTo>
                  <a:lnTo>
                    <a:pt x="944515" y="501364"/>
                  </a:lnTo>
                  <a:lnTo>
                    <a:pt x="919210" y="463730"/>
                  </a:lnTo>
                  <a:lnTo>
                    <a:pt x="910668" y="418441"/>
                  </a:lnTo>
                  <a:lnTo>
                    <a:pt x="910668" y="276196"/>
                  </a:lnTo>
                  <a:lnTo>
                    <a:pt x="1144402" y="276196"/>
                  </a:lnTo>
                  <a:lnTo>
                    <a:pt x="1144402" y="418441"/>
                  </a:lnTo>
                  <a:lnTo>
                    <a:pt x="1135781" y="463969"/>
                  </a:lnTo>
                  <a:lnTo>
                    <a:pt x="1109916" y="501364"/>
                  </a:lnTo>
                  <a:lnTo>
                    <a:pt x="1072558" y="527198"/>
                  </a:lnTo>
                  <a:lnTo>
                    <a:pt x="1027535" y="535809"/>
                  </a:lnTo>
                  <a:close/>
                </a:path>
                <a:path w="1144904" h="535939">
                  <a:moveTo>
                    <a:pt x="572841" y="535808"/>
                  </a:moveTo>
                  <a:lnTo>
                    <a:pt x="527179" y="527197"/>
                  </a:lnTo>
                  <a:lnTo>
                    <a:pt x="489181" y="501363"/>
                  </a:lnTo>
                  <a:lnTo>
                    <a:pt x="463876" y="463729"/>
                  </a:lnTo>
                  <a:lnTo>
                    <a:pt x="455334" y="418441"/>
                  </a:lnTo>
                  <a:lnTo>
                    <a:pt x="455334" y="0"/>
                  </a:lnTo>
                  <a:lnTo>
                    <a:pt x="689706" y="0"/>
                  </a:lnTo>
                  <a:lnTo>
                    <a:pt x="689706" y="418441"/>
                  </a:lnTo>
                  <a:lnTo>
                    <a:pt x="681085" y="463968"/>
                  </a:lnTo>
                  <a:lnTo>
                    <a:pt x="655222" y="501363"/>
                  </a:lnTo>
                  <a:lnTo>
                    <a:pt x="617863" y="527197"/>
                  </a:lnTo>
                  <a:lnTo>
                    <a:pt x="572841" y="535808"/>
                  </a:lnTo>
                  <a:close/>
                </a:path>
                <a:path w="1144904" h="535939">
                  <a:moveTo>
                    <a:pt x="116866" y="535808"/>
                  </a:moveTo>
                  <a:lnTo>
                    <a:pt x="71764" y="527197"/>
                  </a:lnTo>
                  <a:lnTo>
                    <a:pt x="33846" y="501363"/>
                  </a:lnTo>
                  <a:lnTo>
                    <a:pt x="8541" y="463729"/>
                  </a:lnTo>
                  <a:lnTo>
                    <a:pt x="0" y="418441"/>
                  </a:lnTo>
                  <a:lnTo>
                    <a:pt x="0" y="147347"/>
                  </a:lnTo>
                  <a:lnTo>
                    <a:pt x="234372" y="147347"/>
                  </a:lnTo>
                  <a:lnTo>
                    <a:pt x="234372" y="418441"/>
                  </a:lnTo>
                  <a:lnTo>
                    <a:pt x="225431" y="463968"/>
                  </a:lnTo>
                  <a:lnTo>
                    <a:pt x="199248" y="501363"/>
                  </a:lnTo>
                  <a:lnTo>
                    <a:pt x="161889" y="527197"/>
                  </a:lnTo>
                  <a:lnTo>
                    <a:pt x="116866" y="5358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564213" y="5241730"/>
              <a:ext cx="1144905" cy="557530"/>
            </a:xfrm>
            <a:custGeom>
              <a:avLst/>
              <a:gdLst/>
              <a:ahLst/>
              <a:cxnLst/>
              <a:rect l="l" t="t" r="r" b="b"/>
              <a:pathLst>
                <a:path w="1144904" h="557529">
                  <a:moveTo>
                    <a:pt x="1144402" y="557496"/>
                  </a:moveTo>
                  <a:lnTo>
                    <a:pt x="910667" y="557496"/>
                  </a:lnTo>
                  <a:lnTo>
                    <a:pt x="910667" y="116729"/>
                  </a:lnTo>
                  <a:lnTo>
                    <a:pt x="919209" y="71680"/>
                  </a:lnTo>
                  <a:lnTo>
                    <a:pt x="944514" y="33806"/>
                  </a:lnTo>
                  <a:lnTo>
                    <a:pt x="982432" y="8531"/>
                  </a:lnTo>
                  <a:lnTo>
                    <a:pt x="1027534" y="0"/>
                  </a:lnTo>
                  <a:lnTo>
                    <a:pt x="1051004" y="2053"/>
                  </a:lnTo>
                  <a:lnTo>
                    <a:pt x="1092195" y="18837"/>
                  </a:lnTo>
                  <a:lnTo>
                    <a:pt x="1125004" y="51876"/>
                  </a:lnTo>
                  <a:lnTo>
                    <a:pt x="1142246" y="93278"/>
                  </a:lnTo>
                  <a:lnTo>
                    <a:pt x="1144402" y="557496"/>
                  </a:lnTo>
                  <a:close/>
                </a:path>
                <a:path w="1144904" h="557529">
                  <a:moveTo>
                    <a:pt x="689067" y="280661"/>
                  </a:moveTo>
                  <a:lnTo>
                    <a:pt x="454695" y="280661"/>
                  </a:lnTo>
                  <a:lnTo>
                    <a:pt x="454695" y="116729"/>
                  </a:lnTo>
                  <a:lnTo>
                    <a:pt x="463237" y="71680"/>
                  </a:lnTo>
                  <a:lnTo>
                    <a:pt x="488542" y="33806"/>
                  </a:lnTo>
                  <a:lnTo>
                    <a:pt x="527019" y="8531"/>
                  </a:lnTo>
                  <a:lnTo>
                    <a:pt x="572201" y="0"/>
                  </a:lnTo>
                  <a:lnTo>
                    <a:pt x="595670" y="2053"/>
                  </a:lnTo>
                  <a:lnTo>
                    <a:pt x="636861" y="18837"/>
                  </a:lnTo>
                  <a:lnTo>
                    <a:pt x="669669" y="51876"/>
                  </a:lnTo>
                  <a:lnTo>
                    <a:pt x="686912" y="93278"/>
                  </a:lnTo>
                  <a:lnTo>
                    <a:pt x="689067" y="116729"/>
                  </a:lnTo>
                  <a:lnTo>
                    <a:pt x="689067" y="280661"/>
                  </a:lnTo>
                  <a:close/>
                </a:path>
                <a:path w="1144904" h="557529">
                  <a:moveTo>
                    <a:pt x="234372" y="428009"/>
                  </a:moveTo>
                  <a:lnTo>
                    <a:pt x="0" y="428009"/>
                  </a:lnTo>
                  <a:lnTo>
                    <a:pt x="0" y="116730"/>
                  </a:lnTo>
                  <a:lnTo>
                    <a:pt x="8541" y="71680"/>
                  </a:lnTo>
                  <a:lnTo>
                    <a:pt x="33846" y="33807"/>
                  </a:lnTo>
                  <a:lnTo>
                    <a:pt x="71764" y="8292"/>
                  </a:lnTo>
                  <a:lnTo>
                    <a:pt x="116866" y="0"/>
                  </a:lnTo>
                  <a:lnTo>
                    <a:pt x="140335" y="2143"/>
                  </a:lnTo>
                  <a:lnTo>
                    <a:pt x="181526" y="19106"/>
                  </a:lnTo>
                  <a:lnTo>
                    <a:pt x="214704" y="51876"/>
                  </a:lnTo>
                  <a:lnTo>
                    <a:pt x="232207" y="93278"/>
                  </a:lnTo>
                  <a:lnTo>
                    <a:pt x="234372" y="116730"/>
                  </a:lnTo>
                  <a:lnTo>
                    <a:pt x="234372" y="428009"/>
                  </a:lnTo>
                  <a:close/>
                </a:path>
              </a:pathLst>
            </a:custGeom>
            <a:solidFill>
              <a:srgbClr val="5C85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0431636" y="4803611"/>
            <a:ext cx="1621155" cy="1696085"/>
            <a:chOff x="10431636" y="4803611"/>
            <a:chExt cx="1621155" cy="1696085"/>
          </a:xfrm>
        </p:grpSpPr>
        <p:sp>
          <p:nvSpPr>
            <p:cNvPr id="12" name="object 12"/>
            <p:cNvSpPr/>
            <p:nvPr/>
          </p:nvSpPr>
          <p:spPr>
            <a:xfrm>
              <a:off x="11470494" y="4803611"/>
              <a:ext cx="582295" cy="567055"/>
            </a:xfrm>
            <a:custGeom>
              <a:avLst/>
              <a:gdLst/>
              <a:ahLst/>
              <a:cxnLst/>
              <a:rect l="l" t="t" r="r" b="b"/>
              <a:pathLst>
                <a:path w="582295" h="567054">
                  <a:moveTo>
                    <a:pt x="507116" y="566988"/>
                  </a:moveTo>
                  <a:lnTo>
                    <a:pt x="341117" y="407208"/>
                  </a:lnTo>
                  <a:lnTo>
                    <a:pt x="225283" y="525902"/>
                  </a:lnTo>
                  <a:lnTo>
                    <a:pt x="56548" y="363383"/>
                  </a:lnTo>
                  <a:lnTo>
                    <a:pt x="172383" y="244690"/>
                  </a:lnTo>
                  <a:lnTo>
                    <a:pt x="0" y="78519"/>
                  </a:lnTo>
                  <a:lnTo>
                    <a:pt x="74790" y="0"/>
                  </a:lnTo>
                  <a:lnTo>
                    <a:pt x="581906" y="488468"/>
                  </a:lnTo>
                  <a:lnTo>
                    <a:pt x="507116" y="566988"/>
                  </a:lnTo>
                  <a:close/>
                </a:path>
              </a:pathLst>
            </a:custGeom>
            <a:solidFill>
              <a:srgbClr val="5C85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431636" y="5007216"/>
              <a:ext cx="1419225" cy="1492250"/>
            </a:xfrm>
            <a:custGeom>
              <a:avLst/>
              <a:gdLst/>
              <a:ahLst/>
              <a:cxnLst/>
              <a:rect l="l" t="t" r="r" b="b"/>
              <a:pathLst>
                <a:path w="1419225" h="1492250">
                  <a:moveTo>
                    <a:pt x="34658" y="1491882"/>
                  </a:moveTo>
                  <a:lnTo>
                    <a:pt x="0" y="1457186"/>
                  </a:lnTo>
                  <a:lnTo>
                    <a:pt x="190624" y="1257234"/>
                  </a:lnTo>
                  <a:lnTo>
                    <a:pt x="144108" y="1210670"/>
                  </a:lnTo>
                  <a:lnTo>
                    <a:pt x="253558" y="1098367"/>
                  </a:lnTo>
                  <a:lnTo>
                    <a:pt x="250805" y="1050568"/>
                  </a:lnTo>
                  <a:lnTo>
                    <a:pt x="251599" y="1001147"/>
                  </a:lnTo>
                  <a:lnTo>
                    <a:pt x="255838" y="950000"/>
                  </a:lnTo>
                  <a:lnTo>
                    <a:pt x="263422" y="897028"/>
                  </a:lnTo>
                  <a:lnTo>
                    <a:pt x="274248" y="842128"/>
                  </a:lnTo>
                  <a:lnTo>
                    <a:pt x="288217" y="785199"/>
                  </a:lnTo>
                  <a:lnTo>
                    <a:pt x="923024" y="127822"/>
                  </a:lnTo>
                  <a:lnTo>
                    <a:pt x="863738" y="68475"/>
                  </a:lnTo>
                  <a:lnTo>
                    <a:pt x="918463" y="0"/>
                  </a:lnTo>
                  <a:lnTo>
                    <a:pt x="1096783" y="171647"/>
                  </a:lnTo>
                  <a:lnTo>
                    <a:pt x="973188" y="171647"/>
                  </a:lnTo>
                  <a:lnTo>
                    <a:pt x="644839" y="515857"/>
                  </a:lnTo>
                  <a:lnTo>
                    <a:pt x="347501" y="822633"/>
                  </a:lnTo>
                  <a:lnTo>
                    <a:pt x="328291" y="880325"/>
                  </a:lnTo>
                  <a:lnTo>
                    <a:pt x="316947" y="935620"/>
                  </a:lnTo>
                  <a:lnTo>
                    <a:pt x="313127" y="988518"/>
                  </a:lnTo>
                  <a:lnTo>
                    <a:pt x="316490" y="1039020"/>
                  </a:lnTo>
                  <a:lnTo>
                    <a:pt x="447830" y="1157713"/>
                  </a:lnTo>
                  <a:lnTo>
                    <a:pt x="445094" y="1160452"/>
                  </a:lnTo>
                  <a:lnTo>
                    <a:pt x="672495" y="1160452"/>
                  </a:lnTo>
                  <a:lnTo>
                    <a:pt x="653960" y="1179628"/>
                  </a:lnTo>
                  <a:lnTo>
                    <a:pt x="605468" y="1196519"/>
                  </a:lnTo>
                  <a:lnTo>
                    <a:pt x="557584" y="1209757"/>
                  </a:lnTo>
                  <a:lnTo>
                    <a:pt x="510308" y="1219344"/>
                  </a:lnTo>
                  <a:lnTo>
                    <a:pt x="463640" y="1225279"/>
                  </a:lnTo>
                  <a:lnTo>
                    <a:pt x="445212" y="1226192"/>
                  </a:lnTo>
                  <a:lnTo>
                    <a:pt x="372128" y="1226192"/>
                  </a:lnTo>
                  <a:lnTo>
                    <a:pt x="308703" y="1291929"/>
                  </a:lnTo>
                  <a:lnTo>
                    <a:pt x="225283" y="1291929"/>
                  </a:lnTo>
                  <a:lnTo>
                    <a:pt x="34658" y="1491882"/>
                  </a:lnTo>
                  <a:close/>
                </a:path>
                <a:path w="1419225" h="1492250">
                  <a:moveTo>
                    <a:pt x="672495" y="1160452"/>
                  </a:moveTo>
                  <a:lnTo>
                    <a:pt x="451479" y="1160452"/>
                  </a:lnTo>
                  <a:lnTo>
                    <a:pt x="497182" y="1159596"/>
                  </a:lnTo>
                  <a:lnTo>
                    <a:pt x="545537" y="1151551"/>
                  </a:lnTo>
                  <a:lnTo>
                    <a:pt x="596799" y="1136315"/>
                  </a:lnTo>
                  <a:lnTo>
                    <a:pt x="651224" y="1113888"/>
                  </a:lnTo>
                  <a:lnTo>
                    <a:pt x="1276910" y="465641"/>
                  </a:lnTo>
                  <a:lnTo>
                    <a:pt x="973188" y="171647"/>
                  </a:lnTo>
                  <a:lnTo>
                    <a:pt x="1096783" y="171647"/>
                  </a:lnTo>
                  <a:lnTo>
                    <a:pt x="1419194" y="482077"/>
                  </a:lnTo>
                  <a:lnTo>
                    <a:pt x="1398180" y="503989"/>
                  </a:lnTo>
                  <a:lnTo>
                    <a:pt x="1307009" y="503989"/>
                  </a:lnTo>
                  <a:lnTo>
                    <a:pt x="672495" y="1160452"/>
                  </a:lnTo>
                  <a:close/>
                </a:path>
                <a:path w="1419225" h="1492250">
                  <a:moveTo>
                    <a:pt x="1353524" y="550553"/>
                  </a:moveTo>
                  <a:lnTo>
                    <a:pt x="1307009" y="503989"/>
                  </a:lnTo>
                  <a:lnTo>
                    <a:pt x="1398180" y="503989"/>
                  </a:lnTo>
                  <a:lnTo>
                    <a:pt x="1353524" y="550553"/>
                  </a:lnTo>
                  <a:close/>
                </a:path>
                <a:path w="1419225" h="1492250">
                  <a:moveTo>
                    <a:pt x="451479" y="1160452"/>
                  </a:moveTo>
                  <a:lnTo>
                    <a:pt x="445094" y="1160452"/>
                  </a:lnTo>
                  <a:lnTo>
                    <a:pt x="448742" y="1157713"/>
                  </a:lnTo>
                  <a:lnTo>
                    <a:pt x="451479" y="1157713"/>
                  </a:lnTo>
                  <a:lnTo>
                    <a:pt x="451479" y="1160452"/>
                  </a:lnTo>
                  <a:close/>
                </a:path>
                <a:path w="1419225" h="1492250">
                  <a:moveTo>
                    <a:pt x="417580" y="1227561"/>
                  </a:moveTo>
                  <a:lnTo>
                    <a:pt x="372128" y="1226192"/>
                  </a:lnTo>
                  <a:lnTo>
                    <a:pt x="445212" y="1226192"/>
                  </a:lnTo>
                  <a:lnTo>
                    <a:pt x="417580" y="1227561"/>
                  </a:lnTo>
                  <a:close/>
                </a:path>
                <a:path w="1419225" h="1492250">
                  <a:moveTo>
                    <a:pt x="269063" y="1333015"/>
                  </a:moveTo>
                  <a:lnTo>
                    <a:pt x="225283" y="1291929"/>
                  </a:lnTo>
                  <a:lnTo>
                    <a:pt x="308703" y="1291929"/>
                  </a:lnTo>
                  <a:lnTo>
                    <a:pt x="269063" y="13330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744379" y="5517597"/>
              <a:ext cx="636270" cy="648335"/>
            </a:xfrm>
            <a:custGeom>
              <a:avLst/>
              <a:gdLst/>
              <a:ahLst/>
              <a:cxnLst/>
              <a:rect l="l" t="t" r="r" b="b"/>
              <a:pathLst>
                <a:path w="636270" h="648335">
                  <a:moveTo>
                    <a:pt x="184439" y="648018"/>
                  </a:moveTo>
                  <a:lnTo>
                    <a:pt x="138736" y="647333"/>
                  </a:lnTo>
                  <a:lnTo>
                    <a:pt x="135087" y="644594"/>
                  </a:lnTo>
                  <a:lnTo>
                    <a:pt x="3747" y="525900"/>
                  </a:lnTo>
                  <a:lnTo>
                    <a:pt x="0" y="476940"/>
                  </a:lnTo>
                  <a:lnTo>
                    <a:pt x="3862" y="424555"/>
                  </a:lnTo>
                  <a:lnTo>
                    <a:pt x="15419" y="368747"/>
                  </a:lnTo>
                  <a:lnTo>
                    <a:pt x="34758" y="309514"/>
                  </a:lnTo>
                  <a:lnTo>
                    <a:pt x="332097" y="0"/>
                  </a:lnTo>
                  <a:lnTo>
                    <a:pt x="635819" y="293993"/>
                  </a:lnTo>
                  <a:lnTo>
                    <a:pt x="338481" y="600769"/>
                  </a:lnTo>
                  <a:lnTo>
                    <a:pt x="284056" y="624736"/>
                  </a:lnTo>
                  <a:lnTo>
                    <a:pt x="232794" y="640485"/>
                  </a:lnTo>
                  <a:lnTo>
                    <a:pt x="184439" y="648018"/>
                  </a:lnTo>
                  <a:close/>
                </a:path>
              </a:pathLst>
            </a:custGeom>
            <a:solidFill>
              <a:srgbClr val="5C85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5767425" cy="2006599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2021801" y="7300047"/>
            <a:ext cx="2826385" cy="1037590"/>
          </a:xfrm>
          <a:custGeom>
            <a:avLst/>
            <a:gdLst/>
            <a:ahLst/>
            <a:cxnLst/>
            <a:rect l="l" t="t" r="r" b="b"/>
            <a:pathLst>
              <a:path w="2826385" h="1037590">
                <a:moveTo>
                  <a:pt x="2663881" y="1037088"/>
                </a:moveTo>
                <a:lnTo>
                  <a:pt x="161924" y="1037088"/>
                </a:lnTo>
                <a:lnTo>
                  <a:pt x="118878" y="1031303"/>
                </a:lnTo>
                <a:lnTo>
                  <a:pt x="80198" y="1014980"/>
                </a:lnTo>
                <a:lnTo>
                  <a:pt x="47426" y="989661"/>
                </a:lnTo>
                <a:lnTo>
                  <a:pt x="22107" y="956889"/>
                </a:lnTo>
                <a:lnTo>
                  <a:pt x="5784" y="918209"/>
                </a:lnTo>
                <a:lnTo>
                  <a:pt x="0" y="875163"/>
                </a:lnTo>
                <a:lnTo>
                  <a:pt x="0" y="161924"/>
                </a:lnTo>
                <a:lnTo>
                  <a:pt x="5784" y="118878"/>
                </a:lnTo>
                <a:lnTo>
                  <a:pt x="22107" y="80198"/>
                </a:lnTo>
                <a:lnTo>
                  <a:pt x="47426" y="47426"/>
                </a:lnTo>
                <a:lnTo>
                  <a:pt x="80198" y="22107"/>
                </a:lnTo>
                <a:lnTo>
                  <a:pt x="118878" y="5784"/>
                </a:lnTo>
                <a:lnTo>
                  <a:pt x="161924" y="0"/>
                </a:lnTo>
                <a:lnTo>
                  <a:pt x="2663881" y="0"/>
                </a:lnTo>
                <a:lnTo>
                  <a:pt x="2706927" y="5784"/>
                </a:lnTo>
                <a:lnTo>
                  <a:pt x="2745608" y="22107"/>
                </a:lnTo>
                <a:lnTo>
                  <a:pt x="2778380" y="47426"/>
                </a:lnTo>
                <a:lnTo>
                  <a:pt x="2803699" y="80198"/>
                </a:lnTo>
                <a:lnTo>
                  <a:pt x="2820022" y="118878"/>
                </a:lnTo>
                <a:lnTo>
                  <a:pt x="2825806" y="161924"/>
                </a:lnTo>
                <a:lnTo>
                  <a:pt x="2825806" y="875163"/>
                </a:lnTo>
                <a:lnTo>
                  <a:pt x="2820022" y="918209"/>
                </a:lnTo>
                <a:lnTo>
                  <a:pt x="2803699" y="956889"/>
                </a:lnTo>
                <a:lnTo>
                  <a:pt x="2778380" y="989661"/>
                </a:lnTo>
                <a:lnTo>
                  <a:pt x="2745608" y="1014980"/>
                </a:lnTo>
                <a:lnTo>
                  <a:pt x="2706927" y="1031303"/>
                </a:lnTo>
                <a:lnTo>
                  <a:pt x="2663881" y="1037088"/>
                </a:lnTo>
                <a:close/>
              </a:path>
            </a:pathLst>
          </a:custGeom>
          <a:solidFill>
            <a:srgbClr val="B0C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107094" y="7305578"/>
            <a:ext cx="2655570" cy="92075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05"/>
              </a:spcBef>
            </a:pPr>
            <a:r>
              <a:rPr sz="2600" spc="270" dirty="0">
                <a:solidFill>
                  <a:srgbClr val="FAFAF7"/>
                </a:solidFill>
                <a:latin typeface="Verdana"/>
                <a:cs typeface="Verdana"/>
              </a:rPr>
              <a:t>consulta</a:t>
            </a:r>
            <a:endParaRPr sz="26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405"/>
              </a:spcBef>
            </a:pPr>
            <a:r>
              <a:rPr sz="2600" spc="260" dirty="0">
                <a:solidFill>
                  <a:srgbClr val="FAFAF7"/>
                </a:solidFill>
                <a:latin typeface="Verdana"/>
                <a:cs typeface="Verdana"/>
              </a:rPr>
              <a:t>especializada</a:t>
            </a:r>
            <a:endParaRPr sz="2600">
              <a:latin typeface="Verdana"/>
              <a:cs typeface="Verdan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479059" y="7401081"/>
            <a:ext cx="2826385" cy="1064895"/>
          </a:xfrm>
          <a:custGeom>
            <a:avLst/>
            <a:gdLst/>
            <a:ahLst/>
            <a:cxnLst/>
            <a:rect l="l" t="t" r="r" b="b"/>
            <a:pathLst>
              <a:path w="2826384" h="1064895">
                <a:moveTo>
                  <a:pt x="2723658" y="1064870"/>
                </a:moveTo>
                <a:lnTo>
                  <a:pt x="102148" y="1064870"/>
                </a:lnTo>
                <a:lnTo>
                  <a:pt x="80198" y="1055607"/>
                </a:lnTo>
                <a:lnTo>
                  <a:pt x="47426" y="1030288"/>
                </a:lnTo>
                <a:lnTo>
                  <a:pt x="22107" y="997516"/>
                </a:lnTo>
                <a:lnTo>
                  <a:pt x="5784" y="958836"/>
                </a:lnTo>
                <a:lnTo>
                  <a:pt x="0" y="915790"/>
                </a:lnTo>
                <a:lnTo>
                  <a:pt x="0" y="161924"/>
                </a:lnTo>
                <a:lnTo>
                  <a:pt x="5784" y="118878"/>
                </a:lnTo>
                <a:lnTo>
                  <a:pt x="22107" y="80198"/>
                </a:lnTo>
                <a:lnTo>
                  <a:pt x="47426" y="47426"/>
                </a:lnTo>
                <a:lnTo>
                  <a:pt x="80198" y="22107"/>
                </a:lnTo>
                <a:lnTo>
                  <a:pt x="118878" y="5784"/>
                </a:lnTo>
                <a:lnTo>
                  <a:pt x="161924" y="0"/>
                </a:lnTo>
                <a:lnTo>
                  <a:pt x="2663882" y="0"/>
                </a:lnTo>
                <a:lnTo>
                  <a:pt x="2706928" y="5784"/>
                </a:lnTo>
                <a:lnTo>
                  <a:pt x="2745608" y="22107"/>
                </a:lnTo>
                <a:lnTo>
                  <a:pt x="2778380" y="47426"/>
                </a:lnTo>
                <a:lnTo>
                  <a:pt x="2803699" y="80198"/>
                </a:lnTo>
                <a:lnTo>
                  <a:pt x="2820022" y="118878"/>
                </a:lnTo>
                <a:lnTo>
                  <a:pt x="2825806" y="161924"/>
                </a:lnTo>
                <a:lnTo>
                  <a:pt x="2825806" y="915790"/>
                </a:lnTo>
                <a:lnTo>
                  <a:pt x="2820022" y="958836"/>
                </a:lnTo>
                <a:lnTo>
                  <a:pt x="2803699" y="997516"/>
                </a:lnTo>
                <a:lnTo>
                  <a:pt x="2778380" y="1030288"/>
                </a:lnTo>
                <a:lnTo>
                  <a:pt x="2745608" y="1055607"/>
                </a:lnTo>
                <a:lnTo>
                  <a:pt x="2723658" y="1064870"/>
                </a:lnTo>
                <a:close/>
              </a:path>
            </a:pathLst>
          </a:custGeom>
          <a:solidFill>
            <a:srgbClr val="B0C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898796" y="7409146"/>
            <a:ext cx="1986914" cy="958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6375" marR="5080" indent="-194310">
              <a:lnSpc>
                <a:spcPct val="113399"/>
              </a:lnSpc>
              <a:spcBef>
                <a:spcPts val="100"/>
              </a:spcBef>
            </a:pPr>
            <a:r>
              <a:rPr sz="2700" spc="360" dirty="0">
                <a:solidFill>
                  <a:srgbClr val="FAFAF7"/>
                </a:solidFill>
                <a:latin typeface="Verdana"/>
                <a:cs typeface="Verdana"/>
              </a:rPr>
              <a:t>u</a:t>
            </a:r>
            <a:r>
              <a:rPr sz="2700" spc="185" dirty="0">
                <a:solidFill>
                  <a:srgbClr val="FAFAF7"/>
                </a:solidFill>
                <a:latin typeface="Verdana"/>
                <a:cs typeface="Verdana"/>
              </a:rPr>
              <a:t>r</a:t>
            </a:r>
            <a:r>
              <a:rPr sz="2700" spc="420" dirty="0">
                <a:solidFill>
                  <a:srgbClr val="FAFAF7"/>
                </a:solidFill>
                <a:latin typeface="Verdana"/>
                <a:cs typeface="Verdana"/>
              </a:rPr>
              <a:t>g</a:t>
            </a:r>
            <a:r>
              <a:rPr sz="2700" spc="275" dirty="0">
                <a:solidFill>
                  <a:srgbClr val="FAFAF7"/>
                </a:solidFill>
                <a:latin typeface="Verdana"/>
                <a:cs typeface="Verdana"/>
              </a:rPr>
              <a:t>e</a:t>
            </a:r>
            <a:r>
              <a:rPr sz="2700" spc="370" dirty="0">
                <a:solidFill>
                  <a:srgbClr val="FAFAF7"/>
                </a:solidFill>
                <a:latin typeface="Verdana"/>
                <a:cs typeface="Verdana"/>
              </a:rPr>
              <a:t>n</a:t>
            </a:r>
            <a:r>
              <a:rPr sz="2700" spc="365" dirty="0">
                <a:solidFill>
                  <a:srgbClr val="FAFAF7"/>
                </a:solidFill>
                <a:latin typeface="Verdana"/>
                <a:cs typeface="Verdana"/>
              </a:rPr>
              <a:t>c</a:t>
            </a:r>
            <a:r>
              <a:rPr sz="2700" spc="240" dirty="0">
                <a:solidFill>
                  <a:srgbClr val="FAFAF7"/>
                </a:solidFill>
                <a:latin typeface="Verdana"/>
                <a:cs typeface="Verdana"/>
              </a:rPr>
              <a:t>i</a:t>
            </a:r>
            <a:r>
              <a:rPr sz="2700" spc="225" dirty="0">
                <a:solidFill>
                  <a:srgbClr val="FAFAF7"/>
                </a:solidFill>
                <a:latin typeface="Verdana"/>
                <a:cs typeface="Verdana"/>
              </a:rPr>
              <a:t>a</a:t>
            </a:r>
            <a:r>
              <a:rPr sz="2700" spc="-75" dirty="0">
                <a:solidFill>
                  <a:srgbClr val="FAFAF7"/>
                </a:solidFill>
                <a:latin typeface="Verdana"/>
                <a:cs typeface="Verdana"/>
              </a:rPr>
              <a:t>s  </a:t>
            </a:r>
            <a:r>
              <a:rPr sz="2700" spc="70" dirty="0">
                <a:solidFill>
                  <a:srgbClr val="FAFAF7"/>
                </a:solidFill>
                <a:latin typeface="Verdana"/>
                <a:cs typeface="Verdana"/>
              </a:rPr>
              <a:t>2</a:t>
            </a:r>
            <a:r>
              <a:rPr sz="2700" spc="60" dirty="0">
                <a:solidFill>
                  <a:srgbClr val="FAFAF7"/>
                </a:solidFill>
                <a:latin typeface="Verdana"/>
                <a:cs typeface="Verdana"/>
              </a:rPr>
              <a:t>4</a:t>
            </a:r>
            <a:r>
              <a:rPr sz="2700" spc="-690" dirty="0">
                <a:solidFill>
                  <a:srgbClr val="FAFAF7"/>
                </a:solidFill>
                <a:latin typeface="Verdana"/>
                <a:cs typeface="Verdana"/>
              </a:rPr>
              <a:t> </a:t>
            </a:r>
            <a:r>
              <a:rPr sz="2700" spc="370" dirty="0">
                <a:solidFill>
                  <a:srgbClr val="FAFAF7"/>
                </a:solidFill>
                <a:latin typeface="Verdana"/>
                <a:cs typeface="Verdana"/>
              </a:rPr>
              <a:t>h</a:t>
            </a:r>
            <a:r>
              <a:rPr sz="2700" spc="305" dirty="0">
                <a:solidFill>
                  <a:srgbClr val="FAFAF7"/>
                </a:solidFill>
                <a:latin typeface="Verdana"/>
                <a:cs typeface="Verdana"/>
              </a:rPr>
              <a:t>o</a:t>
            </a:r>
            <a:r>
              <a:rPr sz="2700" spc="185" dirty="0">
                <a:solidFill>
                  <a:srgbClr val="FAFAF7"/>
                </a:solidFill>
                <a:latin typeface="Verdana"/>
                <a:cs typeface="Verdana"/>
              </a:rPr>
              <a:t>r</a:t>
            </a:r>
            <a:r>
              <a:rPr sz="2700" spc="225" dirty="0">
                <a:solidFill>
                  <a:srgbClr val="FAFAF7"/>
                </a:solidFill>
                <a:latin typeface="Verdana"/>
                <a:cs typeface="Verdana"/>
              </a:rPr>
              <a:t>a</a:t>
            </a:r>
            <a:r>
              <a:rPr sz="2700" spc="-95" dirty="0">
                <a:solidFill>
                  <a:srgbClr val="FAFAF7"/>
                </a:solidFill>
                <a:latin typeface="Verdana"/>
                <a:cs typeface="Verdana"/>
              </a:rPr>
              <a:t>s</a:t>
            </a:r>
            <a:endParaRPr sz="2700">
              <a:latin typeface="Verdana"/>
              <a:cs typeface="Verdan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719481" y="7300047"/>
            <a:ext cx="2826385" cy="1064895"/>
          </a:xfrm>
          <a:custGeom>
            <a:avLst/>
            <a:gdLst/>
            <a:ahLst/>
            <a:cxnLst/>
            <a:rect l="l" t="t" r="r" b="b"/>
            <a:pathLst>
              <a:path w="2826384" h="1064895">
                <a:moveTo>
                  <a:pt x="2723658" y="1064870"/>
                </a:moveTo>
                <a:lnTo>
                  <a:pt x="102148" y="1064870"/>
                </a:lnTo>
                <a:lnTo>
                  <a:pt x="80198" y="1055607"/>
                </a:lnTo>
                <a:lnTo>
                  <a:pt x="47426" y="1030288"/>
                </a:lnTo>
                <a:lnTo>
                  <a:pt x="22107" y="997516"/>
                </a:lnTo>
                <a:lnTo>
                  <a:pt x="5784" y="958836"/>
                </a:lnTo>
                <a:lnTo>
                  <a:pt x="0" y="915790"/>
                </a:lnTo>
                <a:lnTo>
                  <a:pt x="0" y="161925"/>
                </a:lnTo>
                <a:lnTo>
                  <a:pt x="5784" y="118878"/>
                </a:lnTo>
                <a:lnTo>
                  <a:pt x="22107" y="80198"/>
                </a:lnTo>
                <a:lnTo>
                  <a:pt x="47426" y="47426"/>
                </a:lnTo>
                <a:lnTo>
                  <a:pt x="80198" y="22107"/>
                </a:lnTo>
                <a:lnTo>
                  <a:pt x="118878" y="5784"/>
                </a:lnTo>
                <a:lnTo>
                  <a:pt x="161925" y="0"/>
                </a:lnTo>
                <a:lnTo>
                  <a:pt x="2663881" y="0"/>
                </a:lnTo>
                <a:lnTo>
                  <a:pt x="2706928" y="5784"/>
                </a:lnTo>
                <a:lnTo>
                  <a:pt x="2745608" y="22107"/>
                </a:lnTo>
                <a:lnTo>
                  <a:pt x="2778380" y="47426"/>
                </a:lnTo>
                <a:lnTo>
                  <a:pt x="2803699" y="80198"/>
                </a:lnTo>
                <a:lnTo>
                  <a:pt x="2820022" y="118878"/>
                </a:lnTo>
                <a:lnTo>
                  <a:pt x="2825806" y="161925"/>
                </a:lnTo>
                <a:lnTo>
                  <a:pt x="2825806" y="915790"/>
                </a:lnTo>
                <a:lnTo>
                  <a:pt x="2820022" y="958836"/>
                </a:lnTo>
                <a:lnTo>
                  <a:pt x="2803699" y="997516"/>
                </a:lnTo>
                <a:lnTo>
                  <a:pt x="2778380" y="1030288"/>
                </a:lnTo>
                <a:lnTo>
                  <a:pt x="2745608" y="1055607"/>
                </a:lnTo>
                <a:lnTo>
                  <a:pt x="2723658" y="1064870"/>
                </a:lnTo>
                <a:close/>
              </a:path>
            </a:pathLst>
          </a:custGeom>
          <a:solidFill>
            <a:srgbClr val="B0C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9953628" y="7308112"/>
            <a:ext cx="2357755" cy="958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3660">
              <a:lnSpc>
                <a:spcPct val="113399"/>
              </a:lnSpc>
              <a:spcBef>
                <a:spcPts val="100"/>
              </a:spcBef>
            </a:pPr>
            <a:r>
              <a:rPr sz="2700" spc="235" dirty="0">
                <a:solidFill>
                  <a:srgbClr val="FAFAF7"/>
                </a:solidFill>
                <a:latin typeface="Verdana"/>
                <a:cs typeface="Verdana"/>
              </a:rPr>
              <a:t>servicio </a:t>
            </a:r>
            <a:r>
              <a:rPr sz="2700" spc="225" dirty="0">
                <a:solidFill>
                  <a:srgbClr val="FAFAF7"/>
                </a:solidFill>
                <a:latin typeface="Verdana"/>
                <a:cs typeface="Verdana"/>
              </a:rPr>
              <a:t>de </a:t>
            </a:r>
            <a:r>
              <a:rPr sz="2700" spc="-935" dirty="0">
                <a:solidFill>
                  <a:srgbClr val="FAFAF7"/>
                </a:solidFill>
                <a:latin typeface="Verdana"/>
                <a:cs typeface="Verdana"/>
              </a:rPr>
              <a:t> </a:t>
            </a:r>
            <a:r>
              <a:rPr sz="2700" spc="270" dirty="0">
                <a:solidFill>
                  <a:srgbClr val="FAFAF7"/>
                </a:solidFill>
                <a:latin typeface="Verdana"/>
                <a:cs typeface="Verdana"/>
              </a:rPr>
              <a:t>i</a:t>
            </a:r>
            <a:r>
              <a:rPr sz="2700" spc="385" dirty="0">
                <a:solidFill>
                  <a:srgbClr val="FAFAF7"/>
                </a:solidFill>
                <a:latin typeface="Verdana"/>
                <a:cs typeface="Verdana"/>
              </a:rPr>
              <a:t>n</a:t>
            </a:r>
            <a:r>
              <a:rPr sz="2700" spc="310" dirty="0">
                <a:solidFill>
                  <a:srgbClr val="FAFAF7"/>
                </a:solidFill>
                <a:latin typeface="Verdana"/>
                <a:cs typeface="Verdana"/>
              </a:rPr>
              <a:t>t</a:t>
            </a:r>
            <a:r>
              <a:rPr sz="2700" spc="295" dirty="0">
                <a:solidFill>
                  <a:srgbClr val="FAFAF7"/>
                </a:solidFill>
                <a:latin typeface="Verdana"/>
                <a:cs typeface="Verdana"/>
              </a:rPr>
              <a:t>e</a:t>
            </a:r>
            <a:r>
              <a:rPr sz="2700" spc="210" dirty="0">
                <a:solidFill>
                  <a:srgbClr val="FAFAF7"/>
                </a:solidFill>
                <a:latin typeface="Verdana"/>
                <a:cs typeface="Verdana"/>
              </a:rPr>
              <a:t>r</a:t>
            </a:r>
            <a:r>
              <a:rPr sz="2700" spc="385" dirty="0">
                <a:solidFill>
                  <a:srgbClr val="FAFAF7"/>
                </a:solidFill>
                <a:latin typeface="Verdana"/>
                <a:cs typeface="Verdana"/>
              </a:rPr>
              <a:t>n</a:t>
            </a:r>
            <a:r>
              <a:rPr sz="2700" spc="245" dirty="0">
                <a:solidFill>
                  <a:srgbClr val="FAFAF7"/>
                </a:solidFill>
                <a:latin typeface="Verdana"/>
                <a:cs typeface="Verdana"/>
              </a:rPr>
              <a:t>a</a:t>
            </a:r>
            <a:r>
              <a:rPr sz="2700" spc="390" dirty="0">
                <a:solidFill>
                  <a:srgbClr val="FAFAF7"/>
                </a:solidFill>
                <a:latin typeface="Verdana"/>
                <a:cs typeface="Verdana"/>
              </a:rPr>
              <a:t>c</a:t>
            </a:r>
            <a:r>
              <a:rPr sz="2700" spc="270" dirty="0">
                <a:solidFill>
                  <a:srgbClr val="FAFAF7"/>
                </a:solidFill>
                <a:latin typeface="Verdana"/>
                <a:cs typeface="Verdana"/>
              </a:rPr>
              <a:t>i</a:t>
            </a:r>
            <a:r>
              <a:rPr sz="2700" spc="330" dirty="0">
                <a:solidFill>
                  <a:srgbClr val="FAFAF7"/>
                </a:solidFill>
                <a:latin typeface="Verdana"/>
                <a:cs typeface="Verdana"/>
              </a:rPr>
              <a:t>o</a:t>
            </a:r>
            <a:r>
              <a:rPr sz="2700" spc="125" dirty="0">
                <a:solidFill>
                  <a:srgbClr val="FAFAF7"/>
                </a:solidFill>
                <a:latin typeface="Verdana"/>
                <a:cs typeface="Verdana"/>
              </a:rPr>
              <a:t>n</a:t>
            </a:r>
            <a:endParaRPr sz="2700">
              <a:latin typeface="Verdana"/>
              <a:cs typeface="Verdan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3964513" y="7401081"/>
            <a:ext cx="2826385" cy="1064895"/>
          </a:xfrm>
          <a:custGeom>
            <a:avLst/>
            <a:gdLst/>
            <a:ahLst/>
            <a:cxnLst/>
            <a:rect l="l" t="t" r="r" b="b"/>
            <a:pathLst>
              <a:path w="2826384" h="1064895">
                <a:moveTo>
                  <a:pt x="2723658" y="1064870"/>
                </a:moveTo>
                <a:lnTo>
                  <a:pt x="102148" y="1064870"/>
                </a:lnTo>
                <a:lnTo>
                  <a:pt x="80198" y="1055607"/>
                </a:lnTo>
                <a:lnTo>
                  <a:pt x="47426" y="1030288"/>
                </a:lnTo>
                <a:lnTo>
                  <a:pt x="22107" y="997516"/>
                </a:lnTo>
                <a:lnTo>
                  <a:pt x="5784" y="958836"/>
                </a:lnTo>
                <a:lnTo>
                  <a:pt x="0" y="915790"/>
                </a:lnTo>
                <a:lnTo>
                  <a:pt x="0" y="161924"/>
                </a:lnTo>
                <a:lnTo>
                  <a:pt x="5784" y="118878"/>
                </a:lnTo>
                <a:lnTo>
                  <a:pt x="22107" y="80198"/>
                </a:lnTo>
                <a:lnTo>
                  <a:pt x="47426" y="47426"/>
                </a:lnTo>
                <a:lnTo>
                  <a:pt x="80198" y="22107"/>
                </a:lnTo>
                <a:lnTo>
                  <a:pt x="118878" y="5784"/>
                </a:lnTo>
                <a:lnTo>
                  <a:pt x="161924" y="0"/>
                </a:lnTo>
                <a:lnTo>
                  <a:pt x="2663882" y="0"/>
                </a:lnTo>
                <a:lnTo>
                  <a:pt x="2706927" y="5784"/>
                </a:lnTo>
                <a:lnTo>
                  <a:pt x="2745608" y="22107"/>
                </a:lnTo>
                <a:lnTo>
                  <a:pt x="2778380" y="47426"/>
                </a:lnTo>
                <a:lnTo>
                  <a:pt x="2803699" y="80198"/>
                </a:lnTo>
                <a:lnTo>
                  <a:pt x="2820023" y="118878"/>
                </a:lnTo>
                <a:lnTo>
                  <a:pt x="2825807" y="161924"/>
                </a:lnTo>
                <a:lnTo>
                  <a:pt x="2825807" y="915790"/>
                </a:lnTo>
                <a:lnTo>
                  <a:pt x="2820023" y="958836"/>
                </a:lnTo>
                <a:lnTo>
                  <a:pt x="2803699" y="997516"/>
                </a:lnTo>
                <a:lnTo>
                  <a:pt x="2778380" y="1030288"/>
                </a:lnTo>
                <a:lnTo>
                  <a:pt x="2745608" y="1055607"/>
                </a:lnTo>
                <a:lnTo>
                  <a:pt x="2723658" y="1064870"/>
                </a:lnTo>
                <a:close/>
              </a:path>
            </a:pathLst>
          </a:custGeom>
          <a:solidFill>
            <a:srgbClr val="B0C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4288999" y="7409146"/>
            <a:ext cx="2177415" cy="958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42240">
              <a:lnSpc>
                <a:spcPct val="113399"/>
              </a:lnSpc>
              <a:spcBef>
                <a:spcPts val="100"/>
              </a:spcBef>
            </a:pPr>
            <a:r>
              <a:rPr sz="2700" spc="250" dirty="0">
                <a:solidFill>
                  <a:srgbClr val="FAFAF7"/>
                </a:solidFill>
                <a:latin typeface="Verdana"/>
                <a:cs typeface="Verdana"/>
              </a:rPr>
              <a:t>trasporte </a:t>
            </a:r>
            <a:r>
              <a:rPr sz="2700" spc="-935" dirty="0">
                <a:solidFill>
                  <a:srgbClr val="FAFAF7"/>
                </a:solidFill>
                <a:latin typeface="Verdana"/>
                <a:cs typeface="Verdana"/>
              </a:rPr>
              <a:t> </a:t>
            </a:r>
            <a:r>
              <a:rPr sz="2700" spc="245" dirty="0">
                <a:solidFill>
                  <a:srgbClr val="FAFAF7"/>
                </a:solidFill>
                <a:latin typeface="Verdana"/>
                <a:cs typeface="Verdana"/>
              </a:rPr>
              <a:t>a</a:t>
            </a:r>
            <a:r>
              <a:rPr sz="2700" spc="200" dirty="0">
                <a:solidFill>
                  <a:srgbClr val="FAFAF7"/>
                </a:solidFill>
                <a:latin typeface="Verdana"/>
                <a:cs typeface="Verdana"/>
              </a:rPr>
              <a:t>s</a:t>
            </a:r>
            <a:r>
              <a:rPr sz="2700" spc="270" dirty="0">
                <a:solidFill>
                  <a:srgbClr val="FAFAF7"/>
                </a:solidFill>
                <a:latin typeface="Verdana"/>
                <a:cs typeface="Verdana"/>
              </a:rPr>
              <a:t>i</a:t>
            </a:r>
            <a:r>
              <a:rPr sz="2700" spc="200" dirty="0">
                <a:solidFill>
                  <a:srgbClr val="FAFAF7"/>
                </a:solidFill>
                <a:latin typeface="Verdana"/>
                <a:cs typeface="Verdana"/>
              </a:rPr>
              <a:t>s</a:t>
            </a:r>
            <a:r>
              <a:rPr sz="2700" spc="310" dirty="0">
                <a:solidFill>
                  <a:srgbClr val="FAFAF7"/>
                </a:solidFill>
                <a:latin typeface="Verdana"/>
                <a:cs typeface="Verdana"/>
              </a:rPr>
              <a:t>t</a:t>
            </a:r>
            <a:r>
              <a:rPr sz="2700" spc="295" dirty="0">
                <a:solidFill>
                  <a:srgbClr val="FAFAF7"/>
                </a:solidFill>
                <a:latin typeface="Verdana"/>
                <a:cs typeface="Verdana"/>
              </a:rPr>
              <a:t>e</a:t>
            </a:r>
            <a:r>
              <a:rPr sz="2700" spc="385" dirty="0">
                <a:solidFill>
                  <a:srgbClr val="FAFAF7"/>
                </a:solidFill>
                <a:latin typeface="Verdana"/>
                <a:cs typeface="Verdana"/>
              </a:rPr>
              <a:t>n</a:t>
            </a:r>
            <a:r>
              <a:rPr sz="2700" spc="390" dirty="0">
                <a:solidFill>
                  <a:srgbClr val="FAFAF7"/>
                </a:solidFill>
                <a:latin typeface="Verdana"/>
                <a:cs typeface="Verdana"/>
              </a:rPr>
              <a:t>c</a:t>
            </a:r>
            <a:r>
              <a:rPr sz="2700" spc="270" dirty="0">
                <a:solidFill>
                  <a:srgbClr val="FAFAF7"/>
                </a:solidFill>
                <a:latin typeface="Verdana"/>
                <a:cs typeface="Verdana"/>
              </a:rPr>
              <a:t>i</a:t>
            </a:r>
            <a:r>
              <a:rPr sz="2700" spc="245" dirty="0">
                <a:solidFill>
                  <a:srgbClr val="FAFAF7"/>
                </a:solidFill>
                <a:latin typeface="Verdana"/>
                <a:cs typeface="Verdana"/>
              </a:rPr>
              <a:t>a</a:t>
            </a:r>
            <a:r>
              <a:rPr sz="2700" spc="10" dirty="0">
                <a:solidFill>
                  <a:srgbClr val="FAFAF7"/>
                </a:solidFill>
                <a:latin typeface="Verdana"/>
                <a:cs typeface="Verdana"/>
              </a:rPr>
              <a:t>l</a:t>
            </a:r>
            <a:endParaRPr sz="2700">
              <a:latin typeface="Verdana"/>
              <a:cs typeface="Verdana"/>
            </a:endParaRPr>
          </a:p>
        </p:txBody>
      </p:sp>
      <p:pic>
        <p:nvPicPr>
          <p:cNvPr id="24" name="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65547" y="4237263"/>
            <a:ext cx="1666874" cy="2581274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362298" y="4803646"/>
            <a:ext cx="1866899" cy="1933574"/>
          </a:xfrm>
          <a:prstGeom prst="rect">
            <a:avLst/>
          </a:prstGeom>
        </p:spPr>
      </p:pic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95"/>
              </a:spcBef>
            </a:pPr>
            <a:r>
              <a:rPr spc="835" dirty="0"/>
              <a:t>SERVICIOS</a:t>
            </a:r>
            <a:r>
              <a:rPr spc="285" dirty="0"/>
              <a:t> </a:t>
            </a:r>
            <a:r>
              <a:rPr spc="855" dirty="0"/>
              <a:t>OFERTADOS</a:t>
            </a: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2753" y="8716371"/>
            <a:ext cx="3762375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9228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AF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75661" y="3984851"/>
            <a:ext cx="2826385" cy="2826385"/>
          </a:xfrm>
          <a:custGeom>
            <a:avLst/>
            <a:gdLst/>
            <a:ahLst/>
            <a:cxnLst/>
            <a:rect l="l" t="t" r="r" b="b"/>
            <a:pathLst>
              <a:path w="2826384" h="2826384">
                <a:moveTo>
                  <a:pt x="1412924" y="2825806"/>
                </a:moveTo>
                <a:lnTo>
                  <a:pt x="1364329" y="2824987"/>
                </a:lnTo>
                <a:lnTo>
                  <a:pt x="1316167" y="2822547"/>
                </a:lnTo>
                <a:lnTo>
                  <a:pt x="1268442" y="2818512"/>
                </a:lnTo>
                <a:lnTo>
                  <a:pt x="1221180" y="2812908"/>
                </a:lnTo>
                <a:lnTo>
                  <a:pt x="1174409" y="2805763"/>
                </a:lnTo>
                <a:lnTo>
                  <a:pt x="1128154" y="2797101"/>
                </a:lnTo>
                <a:lnTo>
                  <a:pt x="1082441" y="2786950"/>
                </a:lnTo>
                <a:lnTo>
                  <a:pt x="1037297" y="2775336"/>
                </a:lnTo>
                <a:lnTo>
                  <a:pt x="992749" y="2762285"/>
                </a:lnTo>
                <a:lnTo>
                  <a:pt x="948822" y="2747823"/>
                </a:lnTo>
                <a:lnTo>
                  <a:pt x="905542" y="2731977"/>
                </a:lnTo>
                <a:lnTo>
                  <a:pt x="862937" y="2714773"/>
                </a:lnTo>
                <a:lnTo>
                  <a:pt x="821032" y="2696238"/>
                </a:lnTo>
                <a:lnTo>
                  <a:pt x="779854" y="2676397"/>
                </a:lnTo>
                <a:lnTo>
                  <a:pt x="739429" y="2655277"/>
                </a:lnTo>
                <a:lnTo>
                  <a:pt x="699783" y="2632904"/>
                </a:lnTo>
                <a:lnTo>
                  <a:pt x="660943" y="2609304"/>
                </a:lnTo>
                <a:lnTo>
                  <a:pt x="622935" y="2584505"/>
                </a:lnTo>
                <a:lnTo>
                  <a:pt x="585785" y="2558531"/>
                </a:lnTo>
                <a:lnTo>
                  <a:pt x="549520" y="2531410"/>
                </a:lnTo>
                <a:lnTo>
                  <a:pt x="514165" y="2503168"/>
                </a:lnTo>
                <a:lnTo>
                  <a:pt x="479748" y="2473831"/>
                </a:lnTo>
                <a:lnTo>
                  <a:pt x="446294" y="2443425"/>
                </a:lnTo>
                <a:lnTo>
                  <a:pt x="413829" y="2411977"/>
                </a:lnTo>
                <a:lnTo>
                  <a:pt x="382381" y="2379512"/>
                </a:lnTo>
                <a:lnTo>
                  <a:pt x="351975" y="2346058"/>
                </a:lnTo>
                <a:lnTo>
                  <a:pt x="322638" y="2311641"/>
                </a:lnTo>
                <a:lnTo>
                  <a:pt x="294396" y="2276286"/>
                </a:lnTo>
                <a:lnTo>
                  <a:pt x="267275" y="2240021"/>
                </a:lnTo>
                <a:lnTo>
                  <a:pt x="241301" y="2202871"/>
                </a:lnTo>
                <a:lnTo>
                  <a:pt x="216502" y="2164862"/>
                </a:lnTo>
                <a:lnTo>
                  <a:pt x="192902" y="2126022"/>
                </a:lnTo>
                <a:lnTo>
                  <a:pt x="170529" y="2086377"/>
                </a:lnTo>
                <a:lnTo>
                  <a:pt x="149409" y="2045952"/>
                </a:lnTo>
                <a:lnTo>
                  <a:pt x="129568" y="2004774"/>
                </a:lnTo>
                <a:lnTo>
                  <a:pt x="111032" y="1962869"/>
                </a:lnTo>
                <a:lnTo>
                  <a:pt x="93828" y="1920264"/>
                </a:lnTo>
                <a:lnTo>
                  <a:pt x="77982" y="1876984"/>
                </a:lnTo>
                <a:lnTo>
                  <a:pt x="63521" y="1833057"/>
                </a:lnTo>
                <a:lnTo>
                  <a:pt x="50470" y="1788509"/>
                </a:lnTo>
                <a:lnTo>
                  <a:pt x="38856" y="1743365"/>
                </a:lnTo>
                <a:lnTo>
                  <a:pt x="28705" y="1697652"/>
                </a:lnTo>
                <a:lnTo>
                  <a:pt x="20043" y="1651397"/>
                </a:lnTo>
                <a:lnTo>
                  <a:pt x="12898" y="1604626"/>
                </a:lnTo>
                <a:lnTo>
                  <a:pt x="7294" y="1557364"/>
                </a:lnTo>
                <a:lnTo>
                  <a:pt x="3259" y="1509639"/>
                </a:lnTo>
                <a:lnTo>
                  <a:pt x="819" y="1461477"/>
                </a:lnTo>
                <a:lnTo>
                  <a:pt x="0" y="1412899"/>
                </a:lnTo>
                <a:lnTo>
                  <a:pt x="819" y="1364329"/>
                </a:lnTo>
                <a:lnTo>
                  <a:pt x="3259" y="1316167"/>
                </a:lnTo>
                <a:lnTo>
                  <a:pt x="7294" y="1268442"/>
                </a:lnTo>
                <a:lnTo>
                  <a:pt x="12898" y="1221180"/>
                </a:lnTo>
                <a:lnTo>
                  <a:pt x="20043" y="1174409"/>
                </a:lnTo>
                <a:lnTo>
                  <a:pt x="28705" y="1128154"/>
                </a:lnTo>
                <a:lnTo>
                  <a:pt x="38856" y="1082441"/>
                </a:lnTo>
                <a:lnTo>
                  <a:pt x="50470" y="1037297"/>
                </a:lnTo>
                <a:lnTo>
                  <a:pt x="63521" y="992749"/>
                </a:lnTo>
                <a:lnTo>
                  <a:pt x="77982" y="948822"/>
                </a:lnTo>
                <a:lnTo>
                  <a:pt x="93828" y="905542"/>
                </a:lnTo>
                <a:lnTo>
                  <a:pt x="111032" y="862937"/>
                </a:lnTo>
                <a:lnTo>
                  <a:pt x="129568" y="821032"/>
                </a:lnTo>
                <a:lnTo>
                  <a:pt x="149409" y="779854"/>
                </a:lnTo>
                <a:lnTo>
                  <a:pt x="170529" y="739429"/>
                </a:lnTo>
                <a:lnTo>
                  <a:pt x="192902" y="699783"/>
                </a:lnTo>
                <a:lnTo>
                  <a:pt x="216502" y="660943"/>
                </a:lnTo>
                <a:lnTo>
                  <a:pt x="241301" y="622935"/>
                </a:lnTo>
                <a:lnTo>
                  <a:pt x="267275" y="585785"/>
                </a:lnTo>
                <a:lnTo>
                  <a:pt x="294396" y="549520"/>
                </a:lnTo>
                <a:lnTo>
                  <a:pt x="322638" y="514165"/>
                </a:lnTo>
                <a:lnTo>
                  <a:pt x="351975" y="479748"/>
                </a:lnTo>
                <a:lnTo>
                  <a:pt x="382381" y="446294"/>
                </a:lnTo>
                <a:lnTo>
                  <a:pt x="413829" y="413829"/>
                </a:lnTo>
                <a:lnTo>
                  <a:pt x="446294" y="382381"/>
                </a:lnTo>
                <a:lnTo>
                  <a:pt x="479748" y="351975"/>
                </a:lnTo>
                <a:lnTo>
                  <a:pt x="514165" y="322638"/>
                </a:lnTo>
                <a:lnTo>
                  <a:pt x="549520" y="294396"/>
                </a:lnTo>
                <a:lnTo>
                  <a:pt x="585785" y="267275"/>
                </a:lnTo>
                <a:lnTo>
                  <a:pt x="622935" y="241301"/>
                </a:lnTo>
                <a:lnTo>
                  <a:pt x="660943" y="216502"/>
                </a:lnTo>
                <a:lnTo>
                  <a:pt x="699783" y="192902"/>
                </a:lnTo>
                <a:lnTo>
                  <a:pt x="739429" y="170529"/>
                </a:lnTo>
                <a:lnTo>
                  <a:pt x="779854" y="149409"/>
                </a:lnTo>
                <a:lnTo>
                  <a:pt x="821032" y="129568"/>
                </a:lnTo>
                <a:lnTo>
                  <a:pt x="862937" y="111032"/>
                </a:lnTo>
                <a:lnTo>
                  <a:pt x="905542" y="93828"/>
                </a:lnTo>
                <a:lnTo>
                  <a:pt x="948822" y="77983"/>
                </a:lnTo>
                <a:lnTo>
                  <a:pt x="992749" y="63521"/>
                </a:lnTo>
                <a:lnTo>
                  <a:pt x="1037297" y="50470"/>
                </a:lnTo>
                <a:lnTo>
                  <a:pt x="1082441" y="38856"/>
                </a:lnTo>
                <a:lnTo>
                  <a:pt x="1128154" y="28705"/>
                </a:lnTo>
                <a:lnTo>
                  <a:pt x="1174409" y="20043"/>
                </a:lnTo>
                <a:lnTo>
                  <a:pt x="1221180" y="12898"/>
                </a:lnTo>
                <a:lnTo>
                  <a:pt x="1268442" y="7294"/>
                </a:lnTo>
                <a:lnTo>
                  <a:pt x="1316167" y="3259"/>
                </a:lnTo>
                <a:lnTo>
                  <a:pt x="1364329" y="819"/>
                </a:lnTo>
                <a:lnTo>
                  <a:pt x="1412903" y="0"/>
                </a:lnTo>
                <a:lnTo>
                  <a:pt x="1461477" y="819"/>
                </a:lnTo>
                <a:lnTo>
                  <a:pt x="1509639" y="3259"/>
                </a:lnTo>
                <a:lnTo>
                  <a:pt x="1557364" y="7294"/>
                </a:lnTo>
                <a:lnTo>
                  <a:pt x="1604626" y="12898"/>
                </a:lnTo>
                <a:lnTo>
                  <a:pt x="1651397" y="20043"/>
                </a:lnTo>
                <a:lnTo>
                  <a:pt x="1697652" y="28705"/>
                </a:lnTo>
                <a:lnTo>
                  <a:pt x="1743365" y="38856"/>
                </a:lnTo>
                <a:lnTo>
                  <a:pt x="1788509" y="50470"/>
                </a:lnTo>
                <a:lnTo>
                  <a:pt x="1833057" y="63521"/>
                </a:lnTo>
                <a:lnTo>
                  <a:pt x="1876984" y="77983"/>
                </a:lnTo>
                <a:lnTo>
                  <a:pt x="1920264" y="93828"/>
                </a:lnTo>
                <a:lnTo>
                  <a:pt x="1962869" y="111032"/>
                </a:lnTo>
                <a:lnTo>
                  <a:pt x="2004773" y="129568"/>
                </a:lnTo>
                <a:lnTo>
                  <a:pt x="2045952" y="149409"/>
                </a:lnTo>
                <a:lnTo>
                  <a:pt x="2086377" y="170529"/>
                </a:lnTo>
                <a:lnTo>
                  <a:pt x="2126022" y="192902"/>
                </a:lnTo>
                <a:lnTo>
                  <a:pt x="2164862" y="216502"/>
                </a:lnTo>
                <a:lnTo>
                  <a:pt x="2202871" y="241301"/>
                </a:lnTo>
                <a:lnTo>
                  <a:pt x="2240021" y="267275"/>
                </a:lnTo>
                <a:lnTo>
                  <a:pt x="2276286" y="294396"/>
                </a:lnTo>
                <a:lnTo>
                  <a:pt x="2311641" y="322638"/>
                </a:lnTo>
                <a:lnTo>
                  <a:pt x="2346058" y="351975"/>
                </a:lnTo>
                <a:lnTo>
                  <a:pt x="2379512" y="382381"/>
                </a:lnTo>
                <a:lnTo>
                  <a:pt x="2411976" y="413829"/>
                </a:lnTo>
                <a:lnTo>
                  <a:pt x="2443425" y="446294"/>
                </a:lnTo>
                <a:lnTo>
                  <a:pt x="2473831" y="479748"/>
                </a:lnTo>
                <a:lnTo>
                  <a:pt x="2503168" y="514165"/>
                </a:lnTo>
                <a:lnTo>
                  <a:pt x="2531410" y="549520"/>
                </a:lnTo>
                <a:lnTo>
                  <a:pt x="2558531" y="585785"/>
                </a:lnTo>
                <a:lnTo>
                  <a:pt x="2584504" y="622935"/>
                </a:lnTo>
                <a:lnTo>
                  <a:pt x="2609304" y="660943"/>
                </a:lnTo>
                <a:lnTo>
                  <a:pt x="2632903" y="699783"/>
                </a:lnTo>
                <a:lnTo>
                  <a:pt x="2655276" y="739429"/>
                </a:lnTo>
                <a:lnTo>
                  <a:pt x="2676397" y="779854"/>
                </a:lnTo>
                <a:lnTo>
                  <a:pt x="2696238" y="821032"/>
                </a:lnTo>
                <a:lnTo>
                  <a:pt x="2714773" y="862937"/>
                </a:lnTo>
                <a:lnTo>
                  <a:pt x="2731977" y="905542"/>
                </a:lnTo>
                <a:lnTo>
                  <a:pt x="2747823" y="948822"/>
                </a:lnTo>
                <a:lnTo>
                  <a:pt x="2762285" y="992749"/>
                </a:lnTo>
                <a:lnTo>
                  <a:pt x="2775336" y="1037297"/>
                </a:lnTo>
                <a:lnTo>
                  <a:pt x="2786950" y="1082441"/>
                </a:lnTo>
                <a:lnTo>
                  <a:pt x="2797101" y="1128154"/>
                </a:lnTo>
                <a:lnTo>
                  <a:pt x="2805762" y="1174409"/>
                </a:lnTo>
                <a:lnTo>
                  <a:pt x="2812908" y="1221180"/>
                </a:lnTo>
                <a:lnTo>
                  <a:pt x="2818511" y="1268442"/>
                </a:lnTo>
                <a:lnTo>
                  <a:pt x="2822547" y="1316167"/>
                </a:lnTo>
                <a:lnTo>
                  <a:pt x="2824987" y="1364329"/>
                </a:lnTo>
                <a:lnTo>
                  <a:pt x="2825806" y="1412903"/>
                </a:lnTo>
                <a:lnTo>
                  <a:pt x="2824987" y="1461477"/>
                </a:lnTo>
                <a:lnTo>
                  <a:pt x="2822547" y="1509639"/>
                </a:lnTo>
                <a:lnTo>
                  <a:pt x="2818511" y="1557364"/>
                </a:lnTo>
                <a:lnTo>
                  <a:pt x="2812908" y="1604626"/>
                </a:lnTo>
                <a:lnTo>
                  <a:pt x="2805762" y="1651397"/>
                </a:lnTo>
                <a:lnTo>
                  <a:pt x="2797101" y="1697652"/>
                </a:lnTo>
                <a:lnTo>
                  <a:pt x="2786950" y="1743365"/>
                </a:lnTo>
                <a:lnTo>
                  <a:pt x="2775336" y="1788509"/>
                </a:lnTo>
                <a:lnTo>
                  <a:pt x="2762285" y="1833057"/>
                </a:lnTo>
                <a:lnTo>
                  <a:pt x="2747823" y="1876984"/>
                </a:lnTo>
                <a:lnTo>
                  <a:pt x="2731977" y="1920264"/>
                </a:lnTo>
                <a:lnTo>
                  <a:pt x="2714773" y="1962869"/>
                </a:lnTo>
                <a:lnTo>
                  <a:pt x="2696238" y="2004774"/>
                </a:lnTo>
                <a:lnTo>
                  <a:pt x="2676397" y="2045952"/>
                </a:lnTo>
                <a:lnTo>
                  <a:pt x="2655276" y="2086377"/>
                </a:lnTo>
                <a:lnTo>
                  <a:pt x="2632903" y="2126022"/>
                </a:lnTo>
                <a:lnTo>
                  <a:pt x="2609304" y="2164862"/>
                </a:lnTo>
                <a:lnTo>
                  <a:pt x="2584504" y="2202871"/>
                </a:lnTo>
                <a:lnTo>
                  <a:pt x="2558531" y="2240021"/>
                </a:lnTo>
                <a:lnTo>
                  <a:pt x="2531410" y="2276286"/>
                </a:lnTo>
                <a:lnTo>
                  <a:pt x="2503168" y="2311641"/>
                </a:lnTo>
                <a:lnTo>
                  <a:pt x="2473831" y="2346058"/>
                </a:lnTo>
                <a:lnTo>
                  <a:pt x="2443425" y="2379512"/>
                </a:lnTo>
                <a:lnTo>
                  <a:pt x="2411976" y="2411977"/>
                </a:lnTo>
                <a:lnTo>
                  <a:pt x="2379512" y="2443425"/>
                </a:lnTo>
                <a:lnTo>
                  <a:pt x="2346058" y="2473831"/>
                </a:lnTo>
                <a:lnTo>
                  <a:pt x="2311641" y="2503168"/>
                </a:lnTo>
                <a:lnTo>
                  <a:pt x="2276286" y="2531410"/>
                </a:lnTo>
                <a:lnTo>
                  <a:pt x="2240021" y="2558531"/>
                </a:lnTo>
                <a:lnTo>
                  <a:pt x="2202871" y="2584505"/>
                </a:lnTo>
                <a:lnTo>
                  <a:pt x="2164862" y="2609304"/>
                </a:lnTo>
                <a:lnTo>
                  <a:pt x="2126022" y="2632904"/>
                </a:lnTo>
                <a:lnTo>
                  <a:pt x="2086377" y="2655277"/>
                </a:lnTo>
                <a:lnTo>
                  <a:pt x="2045952" y="2676397"/>
                </a:lnTo>
                <a:lnTo>
                  <a:pt x="2004773" y="2696238"/>
                </a:lnTo>
                <a:lnTo>
                  <a:pt x="1962869" y="2714773"/>
                </a:lnTo>
                <a:lnTo>
                  <a:pt x="1920264" y="2731977"/>
                </a:lnTo>
                <a:lnTo>
                  <a:pt x="1876984" y="2747823"/>
                </a:lnTo>
                <a:lnTo>
                  <a:pt x="1833057" y="2762285"/>
                </a:lnTo>
                <a:lnTo>
                  <a:pt x="1788509" y="2775336"/>
                </a:lnTo>
                <a:lnTo>
                  <a:pt x="1743365" y="2786950"/>
                </a:lnTo>
                <a:lnTo>
                  <a:pt x="1697652" y="2797101"/>
                </a:lnTo>
                <a:lnTo>
                  <a:pt x="1651397" y="2805763"/>
                </a:lnTo>
                <a:lnTo>
                  <a:pt x="1604626" y="2812908"/>
                </a:lnTo>
                <a:lnTo>
                  <a:pt x="1557364" y="2818512"/>
                </a:lnTo>
                <a:lnTo>
                  <a:pt x="1509639" y="2822547"/>
                </a:lnTo>
                <a:lnTo>
                  <a:pt x="1461477" y="2824987"/>
                </a:lnTo>
                <a:lnTo>
                  <a:pt x="1412924" y="2825806"/>
                </a:lnTo>
                <a:close/>
              </a:path>
            </a:pathLst>
          </a:custGeom>
          <a:solidFill>
            <a:srgbClr val="B0C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719481" y="3851501"/>
            <a:ext cx="2826385" cy="2826385"/>
          </a:xfrm>
          <a:custGeom>
            <a:avLst/>
            <a:gdLst/>
            <a:ahLst/>
            <a:cxnLst/>
            <a:rect l="l" t="t" r="r" b="b"/>
            <a:pathLst>
              <a:path w="2826384" h="2826384">
                <a:moveTo>
                  <a:pt x="1412924" y="2825806"/>
                </a:moveTo>
                <a:lnTo>
                  <a:pt x="1364329" y="2824987"/>
                </a:lnTo>
                <a:lnTo>
                  <a:pt x="1316166" y="2822547"/>
                </a:lnTo>
                <a:lnTo>
                  <a:pt x="1268441" y="2818512"/>
                </a:lnTo>
                <a:lnTo>
                  <a:pt x="1221180" y="2812908"/>
                </a:lnTo>
                <a:lnTo>
                  <a:pt x="1174408" y="2805763"/>
                </a:lnTo>
                <a:lnTo>
                  <a:pt x="1128153" y="2797101"/>
                </a:lnTo>
                <a:lnTo>
                  <a:pt x="1082441" y="2786950"/>
                </a:lnTo>
                <a:lnTo>
                  <a:pt x="1037297" y="2775336"/>
                </a:lnTo>
                <a:lnTo>
                  <a:pt x="992748" y="2762285"/>
                </a:lnTo>
                <a:lnTo>
                  <a:pt x="948821" y="2747823"/>
                </a:lnTo>
                <a:lnTo>
                  <a:pt x="905542" y="2731977"/>
                </a:lnTo>
                <a:lnTo>
                  <a:pt x="862937" y="2714773"/>
                </a:lnTo>
                <a:lnTo>
                  <a:pt x="821032" y="2696238"/>
                </a:lnTo>
                <a:lnTo>
                  <a:pt x="779854" y="2676397"/>
                </a:lnTo>
                <a:lnTo>
                  <a:pt x="739429" y="2655277"/>
                </a:lnTo>
                <a:lnTo>
                  <a:pt x="699783" y="2632904"/>
                </a:lnTo>
                <a:lnTo>
                  <a:pt x="660943" y="2609304"/>
                </a:lnTo>
                <a:lnTo>
                  <a:pt x="622935" y="2584505"/>
                </a:lnTo>
                <a:lnTo>
                  <a:pt x="585785" y="2558531"/>
                </a:lnTo>
                <a:lnTo>
                  <a:pt x="549519" y="2531410"/>
                </a:lnTo>
                <a:lnTo>
                  <a:pt x="514165" y="2503168"/>
                </a:lnTo>
                <a:lnTo>
                  <a:pt x="479747" y="2473831"/>
                </a:lnTo>
                <a:lnTo>
                  <a:pt x="446293" y="2443425"/>
                </a:lnTo>
                <a:lnTo>
                  <a:pt x="413829" y="2411977"/>
                </a:lnTo>
                <a:lnTo>
                  <a:pt x="382381" y="2379512"/>
                </a:lnTo>
                <a:lnTo>
                  <a:pt x="351975" y="2346058"/>
                </a:lnTo>
                <a:lnTo>
                  <a:pt x="322638" y="2311641"/>
                </a:lnTo>
                <a:lnTo>
                  <a:pt x="294395" y="2276286"/>
                </a:lnTo>
                <a:lnTo>
                  <a:pt x="267274" y="2240021"/>
                </a:lnTo>
                <a:lnTo>
                  <a:pt x="241301" y="2202871"/>
                </a:lnTo>
                <a:lnTo>
                  <a:pt x="216501" y="2164862"/>
                </a:lnTo>
                <a:lnTo>
                  <a:pt x="192902" y="2126022"/>
                </a:lnTo>
                <a:lnTo>
                  <a:pt x="170529" y="2086377"/>
                </a:lnTo>
                <a:lnTo>
                  <a:pt x="149409" y="2045952"/>
                </a:lnTo>
                <a:lnTo>
                  <a:pt x="129568" y="2004774"/>
                </a:lnTo>
                <a:lnTo>
                  <a:pt x="111032" y="1962869"/>
                </a:lnTo>
                <a:lnTo>
                  <a:pt x="93828" y="1920264"/>
                </a:lnTo>
                <a:lnTo>
                  <a:pt x="77982" y="1876984"/>
                </a:lnTo>
                <a:lnTo>
                  <a:pt x="63520" y="1833057"/>
                </a:lnTo>
                <a:lnTo>
                  <a:pt x="50469" y="1788509"/>
                </a:lnTo>
                <a:lnTo>
                  <a:pt x="38855" y="1743365"/>
                </a:lnTo>
                <a:lnTo>
                  <a:pt x="28704" y="1697652"/>
                </a:lnTo>
                <a:lnTo>
                  <a:pt x="20043" y="1651397"/>
                </a:lnTo>
                <a:lnTo>
                  <a:pt x="12897" y="1604626"/>
                </a:lnTo>
                <a:lnTo>
                  <a:pt x="7294" y="1557364"/>
                </a:lnTo>
                <a:lnTo>
                  <a:pt x="3259" y="1509639"/>
                </a:lnTo>
                <a:lnTo>
                  <a:pt x="818" y="1461477"/>
                </a:lnTo>
                <a:lnTo>
                  <a:pt x="0" y="1412926"/>
                </a:lnTo>
                <a:lnTo>
                  <a:pt x="818" y="1364329"/>
                </a:lnTo>
                <a:lnTo>
                  <a:pt x="3259" y="1316167"/>
                </a:lnTo>
                <a:lnTo>
                  <a:pt x="7294" y="1268442"/>
                </a:lnTo>
                <a:lnTo>
                  <a:pt x="12897" y="1221180"/>
                </a:lnTo>
                <a:lnTo>
                  <a:pt x="20043" y="1174409"/>
                </a:lnTo>
                <a:lnTo>
                  <a:pt x="28704" y="1128154"/>
                </a:lnTo>
                <a:lnTo>
                  <a:pt x="38855" y="1082441"/>
                </a:lnTo>
                <a:lnTo>
                  <a:pt x="50469" y="1037297"/>
                </a:lnTo>
                <a:lnTo>
                  <a:pt x="63520" y="992749"/>
                </a:lnTo>
                <a:lnTo>
                  <a:pt x="77982" y="948822"/>
                </a:lnTo>
                <a:lnTo>
                  <a:pt x="93828" y="905542"/>
                </a:lnTo>
                <a:lnTo>
                  <a:pt x="111032" y="862937"/>
                </a:lnTo>
                <a:lnTo>
                  <a:pt x="129568" y="821032"/>
                </a:lnTo>
                <a:lnTo>
                  <a:pt x="149409" y="779854"/>
                </a:lnTo>
                <a:lnTo>
                  <a:pt x="170529" y="739429"/>
                </a:lnTo>
                <a:lnTo>
                  <a:pt x="192902" y="699783"/>
                </a:lnTo>
                <a:lnTo>
                  <a:pt x="216501" y="660943"/>
                </a:lnTo>
                <a:lnTo>
                  <a:pt x="241301" y="622935"/>
                </a:lnTo>
                <a:lnTo>
                  <a:pt x="267274" y="585785"/>
                </a:lnTo>
                <a:lnTo>
                  <a:pt x="294395" y="549520"/>
                </a:lnTo>
                <a:lnTo>
                  <a:pt x="322638" y="514165"/>
                </a:lnTo>
                <a:lnTo>
                  <a:pt x="351975" y="479748"/>
                </a:lnTo>
                <a:lnTo>
                  <a:pt x="382381" y="446294"/>
                </a:lnTo>
                <a:lnTo>
                  <a:pt x="413829" y="413829"/>
                </a:lnTo>
                <a:lnTo>
                  <a:pt x="446293" y="382381"/>
                </a:lnTo>
                <a:lnTo>
                  <a:pt x="479747" y="351975"/>
                </a:lnTo>
                <a:lnTo>
                  <a:pt x="514165" y="322638"/>
                </a:lnTo>
                <a:lnTo>
                  <a:pt x="549519" y="294396"/>
                </a:lnTo>
                <a:lnTo>
                  <a:pt x="585785" y="267275"/>
                </a:lnTo>
                <a:lnTo>
                  <a:pt x="622935" y="241301"/>
                </a:lnTo>
                <a:lnTo>
                  <a:pt x="660943" y="216502"/>
                </a:lnTo>
                <a:lnTo>
                  <a:pt x="699783" y="192902"/>
                </a:lnTo>
                <a:lnTo>
                  <a:pt x="739429" y="170529"/>
                </a:lnTo>
                <a:lnTo>
                  <a:pt x="779854" y="149409"/>
                </a:lnTo>
                <a:lnTo>
                  <a:pt x="821032" y="129568"/>
                </a:lnTo>
                <a:lnTo>
                  <a:pt x="862937" y="111032"/>
                </a:lnTo>
                <a:lnTo>
                  <a:pt x="905542" y="93828"/>
                </a:lnTo>
                <a:lnTo>
                  <a:pt x="948821" y="77983"/>
                </a:lnTo>
                <a:lnTo>
                  <a:pt x="992748" y="63521"/>
                </a:lnTo>
                <a:lnTo>
                  <a:pt x="1037297" y="50470"/>
                </a:lnTo>
                <a:lnTo>
                  <a:pt x="1082441" y="38856"/>
                </a:lnTo>
                <a:lnTo>
                  <a:pt x="1128153" y="28705"/>
                </a:lnTo>
                <a:lnTo>
                  <a:pt x="1174408" y="20043"/>
                </a:lnTo>
                <a:lnTo>
                  <a:pt x="1221180" y="12898"/>
                </a:lnTo>
                <a:lnTo>
                  <a:pt x="1268441" y="7294"/>
                </a:lnTo>
                <a:lnTo>
                  <a:pt x="1316166" y="3259"/>
                </a:lnTo>
                <a:lnTo>
                  <a:pt x="1364329" y="819"/>
                </a:lnTo>
                <a:lnTo>
                  <a:pt x="1412903" y="0"/>
                </a:lnTo>
                <a:lnTo>
                  <a:pt x="1461476" y="819"/>
                </a:lnTo>
                <a:lnTo>
                  <a:pt x="1509638" y="3259"/>
                </a:lnTo>
                <a:lnTo>
                  <a:pt x="1557364" y="7294"/>
                </a:lnTo>
                <a:lnTo>
                  <a:pt x="1604625" y="12898"/>
                </a:lnTo>
                <a:lnTo>
                  <a:pt x="1651396" y="20043"/>
                </a:lnTo>
                <a:lnTo>
                  <a:pt x="1697652" y="28705"/>
                </a:lnTo>
                <a:lnTo>
                  <a:pt x="1743364" y="38856"/>
                </a:lnTo>
                <a:lnTo>
                  <a:pt x="1788508" y="50470"/>
                </a:lnTo>
                <a:lnTo>
                  <a:pt x="1833057" y="63521"/>
                </a:lnTo>
                <a:lnTo>
                  <a:pt x="1876984" y="77983"/>
                </a:lnTo>
                <a:lnTo>
                  <a:pt x="1920263" y="93828"/>
                </a:lnTo>
                <a:lnTo>
                  <a:pt x="1962868" y="111032"/>
                </a:lnTo>
                <a:lnTo>
                  <a:pt x="2004773" y="129568"/>
                </a:lnTo>
                <a:lnTo>
                  <a:pt x="2045951" y="149409"/>
                </a:lnTo>
                <a:lnTo>
                  <a:pt x="2086376" y="170529"/>
                </a:lnTo>
                <a:lnTo>
                  <a:pt x="2126022" y="192902"/>
                </a:lnTo>
                <a:lnTo>
                  <a:pt x="2164862" y="216502"/>
                </a:lnTo>
                <a:lnTo>
                  <a:pt x="2202870" y="241301"/>
                </a:lnTo>
                <a:lnTo>
                  <a:pt x="2240020" y="267275"/>
                </a:lnTo>
                <a:lnTo>
                  <a:pt x="2276285" y="294396"/>
                </a:lnTo>
                <a:lnTo>
                  <a:pt x="2311640" y="322638"/>
                </a:lnTo>
                <a:lnTo>
                  <a:pt x="2346057" y="351975"/>
                </a:lnTo>
                <a:lnTo>
                  <a:pt x="2379512" y="382381"/>
                </a:lnTo>
                <a:lnTo>
                  <a:pt x="2411976" y="413829"/>
                </a:lnTo>
                <a:lnTo>
                  <a:pt x="2443424" y="446294"/>
                </a:lnTo>
                <a:lnTo>
                  <a:pt x="2473830" y="479748"/>
                </a:lnTo>
                <a:lnTo>
                  <a:pt x="2503167" y="514165"/>
                </a:lnTo>
                <a:lnTo>
                  <a:pt x="2531410" y="549520"/>
                </a:lnTo>
                <a:lnTo>
                  <a:pt x="2558531" y="585785"/>
                </a:lnTo>
                <a:lnTo>
                  <a:pt x="2584504" y="622935"/>
                </a:lnTo>
                <a:lnTo>
                  <a:pt x="2609304" y="660943"/>
                </a:lnTo>
                <a:lnTo>
                  <a:pt x="2632903" y="699783"/>
                </a:lnTo>
                <a:lnTo>
                  <a:pt x="2655276" y="739429"/>
                </a:lnTo>
                <a:lnTo>
                  <a:pt x="2676396" y="779854"/>
                </a:lnTo>
                <a:lnTo>
                  <a:pt x="2696237" y="821032"/>
                </a:lnTo>
                <a:lnTo>
                  <a:pt x="2714773" y="862937"/>
                </a:lnTo>
                <a:lnTo>
                  <a:pt x="2731977" y="905542"/>
                </a:lnTo>
                <a:lnTo>
                  <a:pt x="2747823" y="948822"/>
                </a:lnTo>
                <a:lnTo>
                  <a:pt x="2762285" y="992749"/>
                </a:lnTo>
                <a:lnTo>
                  <a:pt x="2775336" y="1037297"/>
                </a:lnTo>
                <a:lnTo>
                  <a:pt x="2786950" y="1082441"/>
                </a:lnTo>
                <a:lnTo>
                  <a:pt x="2797101" y="1128154"/>
                </a:lnTo>
                <a:lnTo>
                  <a:pt x="2805762" y="1174409"/>
                </a:lnTo>
                <a:lnTo>
                  <a:pt x="2812908" y="1221180"/>
                </a:lnTo>
                <a:lnTo>
                  <a:pt x="2818511" y="1268442"/>
                </a:lnTo>
                <a:lnTo>
                  <a:pt x="2822546" y="1316167"/>
                </a:lnTo>
                <a:lnTo>
                  <a:pt x="2824987" y="1364329"/>
                </a:lnTo>
                <a:lnTo>
                  <a:pt x="2825806" y="1412880"/>
                </a:lnTo>
                <a:lnTo>
                  <a:pt x="2824987" y="1461477"/>
                </a:lnTo>
                <a:lnTo>
                  <a:pt x="2822546" y="1509639"/>
                </a:lnTo>
                <a:lnTo>
                  <a:pt x="2818511" y="1557364"/>
                </a:lnTo>
                <a:lnTo>
                  <a:pt x="2812908" y="1604626"/>
                </a:lnTo>
                <a:lnTo>
                  <a:pt x="2805762" y="1651397"/>
                </a:lnTo>
                <a:lnTo>
                  <a:pt x="2797101" y="1697652"/>
                </a:lnTo>
                <a:lnTo>
                  <a:pt x="2786950" y="1743365"/>
                </a:lnTo>
                <a:lnTo>
                  <a:pt x="2775336" y="1788509"/>
                </a:lnTo>
                <a:lnTo>
                  <a:pt x="2762285" y="1833057"/>
                </a:lnTo>
                <a:lnTo>
                  <a:pt x="2747823" y="1876984"/>
                </a:lnTo>
                <a:lnTo>
                  <a:pt x="2731977" y="1920264"/>
                </a:lnTo>
                <a:lnTo>
                  <a:pt x="2714773" y="1962869"/>
                </a:lnTo>
                <a:lnTo>
                  <a:pt x="2696237" y="2004774"/>
                </a:lnTo>
                <a:lnTo>
                  <a:pt x="2676396" y="2045952"/>
                </a:lnTo>
                <a:lnTo>
                  <a:pt x="2655276" y="2086377"/>
                </a:lnTo>
                <a:lnTo>
                  <a:pt x="2632903" y="2126022"/>
                </a:lnTo>
                <a:lnTo>
                  <a:pt x="2609304" y="2164862"/>
                </a:lnTo>
                <a:lnTo>
                  <a:pt x="2584504" y="2202871"/>
                </a:lnTo>
                <a:lnTo>
                  <a:pt x="2558531" y="2240021"/>
                </a:lnTo>
                <a:lnTo>
                  <a:pt x="2531410" y="2276286"/>
                </a:lnTo>
                <a:lnTo>
                  <a:pt x="2503167" y="2311641"/>
                </a:lnTo>
                <a:lnTo>
                  <a:pt x="2473830" y="2346058"/>
                </a:lnTo>
                <a:lnTo>
                  <a:pt x="2443424" y="2379512"/>
                </a:lnTo>
                <a:lnTo>
                  <a:pt x="2411976" y="2411977"/>
                </a:lnTo>
                <a:lnTo>
                  <a:pt x="2379512" y="2443425"/>
                </a:lnTo>
                <a:lnTo>
                  <a:pt x="2346057" y="2473831"/>
                </a:lnTo>
                <a:lnTo>
                  <a:pt x="2311640" y="2503168"/>
                </a:lnTo>
                <a:lnTo>
                  <a:pt x="2276285" y="2531410"/>
                </a:lnTo>
                <a:lnTo>
                  <a:pt x="2240020" y="2558531"/>
                </a:lnTo>
                <a:lnTo>
                  <a:pt x="2202870" y="2584505"/>
                </a:lnTo>
                <a:lnTo>
                  <a:pt x="2164862" y="2609304"/>
                </a:lnTo>
                <a:lnTo>
                  <a:pt x="2126022" y="2632904"/>
                </a:lnTo>
                <a:lnTo>
                  <a:pt x="2086376" y="2655277"/>
                </a:lnTo>
                <a:lnTo>
                  <a:pt x="2045951" y="2676397"/>
                </a:lnTo>
                <a:lnTo>
                  <a:pt x="2004773" y="2696238"/>
                </a:lnTo>
                <a:lnTo>
                  <a:pt x="1962868" y="2714773"/>
                </a:lnTo>
                <a:lnTo>
                  <a:pt x="1920263" y="2731977"/>
                </a:lnTo>
                <a:lnTo>
                  <a:pt x="1876984" y="2747823"/>
                </a:lnTo>
                <a:lnTo>
                  <a:pt x="1833057" y="2762285"/>
                </a:lnTo>
                <a:lnTo>
                  <a:pt x="1788508" y="2775336"/>
                </a:lnTo>
                <a:lnTo>
                  <a:pt x="1743364" y="2786950"/>
                </a:lnTo>
                <a:lnTo>
                  <a:pt x="1697652" y="2797101"/>
                </a:lnTo>
                <a:lnTo>
                  <a:pt x="1651396" y="2805763"/>
                </a:lnTo>
                <a:lnTo>
                  <a:pt x="1604625" y="2812908"/>
                </a:lnTo>
                <a:lnTo>
                  <a:pt x="1557364" y="2818512"/>
                </a:lnTo>
                <a:lnTo>
                  <a:pt x="1509638" y="2822547"/>
                </a:lnTo>
                <a:lnTo>
                  <a:pt x="1461476" y="2824987"/>
                </a:lnTo>
                <a:lnTo>
                  <a:pt x="1412924" y="2825806"/>
                </a:lnTo>
                <a:close/>
              </a:path>
            </a:pathLst>
          </a:custGeom>
          <a:solidFill>
            <a:srgbClr val="B0C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62382" y="4237263"/>
            <a:ext cx="855344" cy="1695450"/>
          </a:xfrm>
          <a:custGeom>
            <a:avLst/>
            <a:gdLst/>
            <a:ahLst/>
            <a:cxnLst/>
            <a:rect l="l" t="t" r="r" b="b"/>
            <a:pathLst>
              <a:path w="855345" h="1695450">
                <a:moveTo>
                  <a:pt x="65971" y="639698"/>
                </a:moveTo>
                <a:lnTo>
                  <a:pt x="0" y="393564"/>
                </a:lnTo>
                <a:lnTo>
                  <a:pt x="164305" y="349834"/>
                </a:lnTo>
                <a:lnTo>
                  <a:pt x="100823" y="114945"/>
                </a:lnTo>
                <a:lnTo>
                  <a:pt x="151857" y="0"/>
                </a:lnTo>
                <a:lnTo>
                  <a:pt x="240234" y="329844"/>
                </a:lnTo>
                <a:lnTo>
                  <a:pt x="434027" y="329844"/>
                </a:lnTo>
                <a:lnTo>
                  <a:pt x="487936" y="527251"/>
                </a:lnTo>
                <a:lnTo>
                  <a:pt x="65971" y="639698"/>
                </a:lnTo>
                <a:close/>
              </a:path>
              <a:path w="855345" h="1695450">
                <a:moveTo>
                  <a:pt x="434027" y="329844"/>
                </a:moveTo>
                <a:lnTo>
                  <a:pt x="240234" y="329844"/>
                </a:lnTo>
                <a:lnTo>
                  <a:pt x="420721" y="281117"/>
                </a:lnTo>
                <a:lnTo>
                  <a:pt x="434027" y="329844"/>
                </a:lnTo>
                <a:close/>
              </a:path>
              <a:path w="855345" h="1695450">
                <a:moveTo>
                  <a:pt x="211605" y="1193186"/>
                </a:moveTo>
                <a:lnTo>
                  <a:pt x="80907" y="704667"/>
                </a:lnTo>
                <a:lnTo>
                  <a:pt x="502873" y="590971"/>
                </a:lnTo>
                <a:lnTo>
                  <a:pt x="515543" y="638448"/>
                </a:lnTo>
                <a:lnTo>
                  <a:pt x="464286" y="638448"/>
                </a:lnTo>
                <a:lnTo>
                  <a:pt x="123228" y="730905"/>
                </a:lnTo>
                <a:lnTo>
                  <a:pt x="136921" y="782130"/>
                </a:lnTo>
                <a:lnTo>
                  <a:pt x="280329" y="782130"/>
                </a:lnTo>
                <a:lnTo>
                  <a:pt x="146878" y="818363"/>
                </a:lnTo>
                <a:lnTo>
                  <a:pt x="159326" y="860843"/>
                </a:lnTo>
                <a:lnTo>
                  <a:pt x="311938" y="860843"/>
                </a:lnTo>
                <a:lnTo>
                  <a:pt x="169284" y="899575"/>
                </a:lnTo>
                <a:lnTo>
                  <a:pt x="184221" y="954549"/>
                </a:lnTo>
                <a:lnTo>
                  <a:pt x="332182" y="954549"/>
                </a:lnTo>
                <a:lnTo>
                  <a:pt x="194178" y="992031"/>
                </a:lnTo>
                <a:lnTo>
                  <a:pt x="211605" y="1055751"/>
                </a:lnTo>
                <a:lnTo>
                  <a:pt x="374336" y="1055751"/>
                </a:lnTo>
                <a:lnTo>
                  <a:pt x="374665" y="1057001"/>
                </a:lnTo>
                <a:lnTo>
                  <a:pt x="222807" y="1098231"/>
                </a:lnTo>
                <a:lnTo>
                  <a:pt x="235255" y="1141961"/>
                </a:lnTo>
                <a:lnTo>
                  <a:pt x="403834" y="1141961"/>
                </a:lnTo>
                <a:lnTo>
                  <a:pt x="211605" y="1193186"/>
                </a:lnTo>
                <a:close/>
              </a:path>
              <a:path w="855345" h="1695450">
                <a:moveTo>
                  <a:pt x="403834" y="1141961"/>
                </a:moveTo>
                <a:lnTo>
                  <a:pt x="235255" y="1141961"/>
                </a:lnTo>
                <a:lnTo>
                  <a:pt x="576313" y="1050754"/>
                </a:lnTo>
                <a:lnTo>
                  <a:pt x="464286" y="638448"/>
                </a:lnTo>
                <a:lnTo>
                  <a:pt x="515543" y="638448"/>
                </a:lnTo>
                <a:lnTo>
                  <a:pt x="633571" y="1080740"/>
                </a:lnTo>
                <a:lnTo>
                  <a:pt x="403834" y="1141961"/>
                </a:lnTo>
                <a:close/>
              </a:path>
              <a:path w="855345" h="1695450">
                <a:moveTo>
                  <a:pt x="280329" y="782130"/>
                </a:moveTo>
                <a:lnTo>
                  <a:pt x="136921" y="782130"/>
                </a:lnTo>
                <a:lnTo>
                  <a:pt x="288778" y="740900"/>
                </a:lnTo>
                <a:lnTo>
                  <a:pt x="298736" y="777133"/>
                </a:lnTo>
                <a:lnTo>
                  <a:pt x="280329" y="782130"/>
                </a:lnTo>
                <a:close/>
              </a:path>
              <a:path w="855345" h="1695450">
                <a:moveTo>
                  <a:pt x="311938" y="860843"/>
                </a:moveTo>
                <a:lnTo>
                  <a:pt x="159326" y="860843"/>
                </a:lnTo>
                <a:lnTo>
                  <a:pt x="311184" y="819613"/>
                </a:lnTo>
                <a:lnTo>
                  <a:pt x="321142" y="858344"/>
                </a:lnTo>
                <a:lnTo>
                  <a:pt x="311938" y="860843"/>
                </a:lnTo>
                <a:close/>
              </a:path>
              <a:path w="855345" h="1695450">
                <a:moveTo>
                  <a:pt x="332182" y="954549"/>
                </a:moveTo>
                <a:lnTo>
                  <a:pt x="184221" y="954549"/>
                </a:lnTo>
                <a:lnTo>
                  <a:pt x="395826" y="897076"/>
                </a:lnTo>
                <a:lnTo>
                  <a:pt x="405784" y="934559"/>
                </a:lnTo>
                <a:lnTo>
                  <a:pt x="332182" y="954549"/>
                </a:lnTo>
                <a:close/>
              </a:path>
              <a:path w="855345" h="1695450">
                <a:moveTo>
                  <a:pt x="374336" y="1055751"/>
                </a:moveTo>
                <a:lnTo>
                  <a:pt x="211605" y="1055751"/>
                </a:lnTo>
                <a:lnTo>
                  <a:pt x="363463" y="1014521"/>
                </a:lnTo>
                <a:lnTo>
                  <a:pt x="374336" y="1055751"/>
                </a:lnTo>
                <a:close/>
              </a:path>
              <a:path w="855345" h="1695450">
                <a:moveTo>
                  <a:pt x="62236" y="1414332"/>
                </a:moveTo>
                <a:lnTo>
                  <a:pt x="31118" y="1296888"/>
                </a:lnTo>
                <a:lnTo>
                  <a:pt x="824015" y="1083238"/>
                </a:lnTo>
                <a:lnTo>
                  <a:pt x="855134" y="1200683"/>
                </a:lnTo>
                <a:lnTo>
                  <a:pt x="563865" y="1280645"/>
                </a:lnTo>
                <a:lnTo>
                  <a:pt x="578712" y="1335619"/>
                </a:lnTo>
                <a:lnTo>
                  <a:pt x="354749" y="1335619"/>
                </a:lnTo>
                <a:lnTo>
                  <a:pt x="62236" y="1414332"/>
                </a:lnTo>
                <a:close/>
              </a:path>
              <a:path w="855345" h="1695450">
                <a:moveTo>
                  <a:pt x="309939" y="1695449"/>
                </a:moveTo>
                <a:lnTo>
                  <a:pt x="278821" y="1579254"/>
                </a:lnTo>
                <a:lnTo>
                  <a:pt x="410763" y="1543021"/>
                </a:lnTo>
                <a:lnTo>
                  <a:pt x="354749" y="1335619"/>
                </a:lnTo>
                <a:lnTo>
                  <a:pt x="578712" y="1335619"/>
                </a:lnTo>
                <a:lnTo>
                  <a:pt x="619878" y="1488047"/>
                </a:lnTo>
                <a:lnTo>
                  <a:pt x="761524" y="1488047"/>
                </a:lnTo>
                <a:lnTo>
                  <a:pt x="782939" y="1568010"/>
                </a:lnTo>
                <a:lnTo>
                  <a:pt x="309939" y="1695449"/>
                </a:lnTo>
                <a:close/>
              </a:path>
              <a:path w="855345" h="1695450">
                <a:moveTo>
                  <a:pt x="761524" y="1488047"/>
                </a:moveTo>
                <a:lnTo>
                  <a:pt x="619878" y="1488047"/>
                </a:lnTo>
                <a:lnTo>
                  <a:pt x="751821" y="1451814"/>
                </a:lnTo>
                <a:lnTo>
                  <a:pt x="761524" y="14880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10321793" y="4237228"/>
            <a:ext cx="1621155" cy="1696085"/>
            <a:chOff x="10321793" y="4237228"/>
            <a:chExt cx="1621155" cy="1696085"/>
          </a:xfrm>
        </p:grpSpPr>
        <p:sp>
          <p:nvSpPr>
            <p:cNvPr id="7" name="object 7"/>
            <p:cNvSpPr/>
            <p:nvPr/>
          </p:nvSpPr>
          <p:spPr>
            <a:xfrm>
              <a:off x="11360651" y="4237228"/>
              <a:ext cx="582295" cy="567055"/>
            </a:xfrm>
            <a:custGeom>
              <a:avLst/>
              <a:gdLst/>
              <a:ahLst/>
              <a:cxnLst/>
              <a:rect l="l" t="t" r="r" b="b"/>
              <a:pathLst>
                <a:path w="582295" h="567054">
                  <a:moveTo>
                    <a:pt x="507116" y="566988"/>
                  </a:moveTo>
                  <a:lnTo>
                    <a:pt x="341117" y="407208"/>
                  </a:lnTo>
                  <a:lnTo>
                    <a:pt x="225283" y="525902"/>
                  </a:lnTo>
                  <a:lnTo>
                    <a:pt x="56548" y="363383"/>
                  </a:lnTo>
                  <a:lnTo>
                    <a:pt x="172383" y="244690"/>
                  </a:lnTo>
                  <a:lnTo>
                    <a:pt x="0" y="78519"/>
                  </a:lnTo>
                  <a:lnTo>
                    <a:pt x="74790" y="0"/>
                  </a:lnTo>
                  <a:lnTo>
                    <a:pt x="581906" y="488468"/>
                  </a:lnTo>
                  <a:lnTo>
                    <a:pt x="507116" y="566988"/>
                  </a:lnTo>
                  <a:close/>
                </a:path>
              </a:pathLst>
            </a:custGeom>
            <a:solidFill>
              <a:srgbClr val="5C85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321793" y="4440834"/>
              <a:ext cx="1419225" cy="1492250"/>
            </a:xfrm>
            <a:custGeom>
              <a:avLst/>
              <a:gdLst/>
              <a:ahLst/>
              <a:cxnLst/>
              <a:rect l="l" t="t" r="r" b="b"/>
              <a:pathLst>
                <a:path w="1419225" h="1492250">
                  <a:moveTo>
                    <a:pt x="34658" y="1491882"/>
                  </a:moveTo>
                  <a:lnTo>
                    <a:pt x="0" y="1457186"/>
                  </a:lnTo>
                  <a:lnTo>
                    <a:pt x="190624" y="1257234"/>
                  </a:lnTo>
                  <a:lnTo>
                    <a:pt x="144108" y="1210670"/>
                  </a:lnTo>
                  <a:lnTo>
                    <a:pt x="253558" y="1098367"/>
                  </a:lnTo>
                  <a:lnTo>
                    <a:pt x="250805" y="1050568"/>
                  </a:lnTo>
                  <a:lnTo>
                    <a:pt x="251599" y="1001147"/>
                  </a:lnTo>
                  <a:lnTo>
                    <a:pt x="255838" y="950000"/>
                  </a:lnTo>
                  <a:lnTo>
                    <a:pt x="263422" y="897028"/>
                  </a:lnTo>
                  <a:lnTo>
                    <a:pt x="274248" y="842128"/>
                  </a:lnTo>
                  <a:lnTo>
                    <a:pt x="288217" y="785199"/>
                  </a:lnTo>
                  <a:lnTo>
                    <a:pt x="923024" y="127822"/>
                  </a:lnTo>
                  <a:lnTo>
                    <a:pt x="863738" y="68475"/>
                  </a:lnTo>
                  <a:lnTo>
                    <a:pt x="918463" y="0"/>
                  </a:lnTo>
                  <a:lnTo>
                    <a:pt x="1096783" y="171647"/>
                  </a:lnTo>
                  <a:lnTo>
                    <a:pt x="973188" y="171647"/>
                  </a:lnTo>
                  <a:lnTo>
                    <a:pt x="644839" y="515857"/>
                  </a:lnTo>
                  <a:lnTo>
                    <a:pt x="347501" y="822633"/>
                  </a:lnTo>
                  <a:lnTo>
                    <a:pt x="328291" y="880325"/>
                  </a:lnTo>
                  <a:lnTo>
                    <a:pt x="316947" y="935620"/>
                  </a:lnTo>
                  <a:lnTo>
                    <a:pt x="313127" y="988518"/>
                  </a:lnTo>
                  <a:lnTo>
                    <a:pt x="316490" y="1039020"/>
                  </a:lnTo>
                  <a:lnTo>
                    <a:pt x="447830" y="1157713"/>
                  </a:lnTo>
                  <a:lnTo>
                    <a:pt x="445094" y="1160452"/>
                  </a:lnTo>
                  <a:lnTo>
                    <a:pt x="672495" y="1160452"/>
                  </a:lnTo>
                  <a:lnTo>
                    <a:pt x="653960" y="1179628"/>
                  </a:lnTo>
                  <a:lnTo>
                    <a:pt x="605468" y="1196519"/>
                  </a:lnTo>
                  <a:lnTo>
                    <a:pt x="557584" y="1209757"/>
                  </a:lnTo>
                  <a:lnTo>
                    <a:pt x="510308" y="1219344"/>
                  </a:lnTo>
                  <a:lnTo>
                    <a:pt x="463640" y="1225279"/>
                  </a:lnTo>
                  <a:lnTo>
                    <a:pt x="445212" y="1226192"/>
                  </a:lnTo>
                  <a:lnTo>
                    <a:pt x="372128" y="1226192"/>
                  </a:lnTo>
                  <a:lnTo>
                    <a:pt x="308703" y="1291929"/>
                  </a:lnTo>
                  <a:lnTo>
                    <a:pt x="225283" y="1291929"/>
                  </a:lnTo>
                  <a:lnTo>
                    <a:pt x="34658" y="1491882"/>
                  </a:lnTo>
                  <a:close/>
                </a:path>
                <a:path w="1419225" h="1492250">
                  <a:moveTo>
                    <a:pt x="672495" y="1160452"/>
                  </a:moveTo>
                  <a:lnTo>
                    <a:pt x="451479" y="1160452"/>
                  </a:lnTo>
                  <a:lnTo>
                    <a:pt x="497182" y="1159596"/>
                  </a:lnTo>
                  <a:lnTo>
                    <a:pt x="545537" y="1151551"/>
                  </a:lnTo>
                  <a:lnTo>
                    <a:pt x="596799" y="1136315"/>
                  </a:lnTo>
                  <a:lnTo>
                    <a:pt x="651224" y="1113888"/>
                  </a:lnTo>
                  <a:lnTo>
                    <a:pt x="1276910" y="465641"/>
                  </a:lnTo>
                  <a:lnTo>
                    <a:pt x="973188" y="171647"/>
                  </a:lnTo>
                  <a:lnTo>
                    <a:pt x="1096783" y="171647"/>
                  </a:lnTo>
                  <a:lnTo>
                    <a:pt x="1419194" y="482077"/>
                  </a:lnTo>
                  <a:lnTo>
                    <a:pt x="1398180" y="503989"/>
                  </a:lnTo>
                  <a:lnTo>
                    <a:pt x="1307009" y="503989"/>
                  </a:lnTo>
                  <a:lnTo>
                    <a:pt x="672495" y="1160452"/>
                  </a:lnTo>
                  <a:close/>
                </a:path>
                <a:path w="1419225" h="1492250">
                  <a:moveTo>
                    <a:pt x="1353524" y="550553"/>
                  </a:moveTo>
                  <a:lnTo>
                    <a:pt x="1307009" y="503989"/>
                  </a:lnTo>
                  <a:lnTo>
                    <a:pt x="1398180" y="503989"/>
                  </a:lnTo>
                  <a:lnTo>
                    <a:pt x="1353524" y="550553"/>
                  </a:lnTo>
                  <a:close/>
                </a:path>
                <a:path w="1419225" h="1492250">
                  <a:moveTo>
                    <a:pt x="451479" y="1160452"/>
                  </a:moveTo>
                  <a:lnTo>
                    <a:pt x="445094" y="1160452"/>
                  </a:lnTo>
                  <a:lnTo>
                    <a:pt x="448742" y="1157713"/>
                  </a:lnTo>
                  <a:lnTo>
                    <a:pt x="451479" y="1157713"/>
                  </a:lnTo>
                  <a:lnTo>
                    <a:pt x="451479" y="1160452"/>
                  </a:lnTo>
                  <a:close/>
                </a:path>
                <a:path w="1419225" h="1492250">
                  <a:moveTo>
                    <a:pt x="417580" y="1227561"/>
                  </a:moveTo>
                  <a:lnTo>
                    <a:pt x="372128" y="1226192"/>
                  </a:lnTo>
                  <a:lnTo>
                    <a:pt x="445212" y="1226192"/>
                  </a:lnTo>
                  <a:lnTo>
                    <a:pt x="417580" y="1227561"/>
                  </a:lnTo>
                  <a:close/>
                </a:path>
                <a:path w="1419225" h="1492250">
                  <a:moveTo>
                    <a:pt x="269063" y="1333015"/>
                  </a:moveTo>
                  <a:lnTo>
                    <a:pt x="225283" y="1291929"/>
                  </a:lnTo>
                  <a:lnTo>
                    <a:pt x="308703" y="1291929"/>
                  </a:lnTo>
                  <a:lnTo>
                    <a:pt x="269063" y="13330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634536" y="4951215"/>
              <a:ext cx="636270" cy="648335"/>
            </a:xfrm>
            <a:custGeom>
              <a:avLst/>
              <a:gdLst/>
              <a:ahLst/>
              <a:cxnLst/>
              <a:rect l="l" t="t" r="r" b="b"/>
              <a:pathLst>
                <a:path w="636270" h="648335">
                  <a:moveTo>
                    <a:pt x="184439" y="648018"/>
                  </a:moveTo>
                  <a:lnTo>
                    <a:pt x="138736" y="647333"/>
                  </a:lnTo>
                  <a:lnTo>
                    <a:pt x="135087" y="644594"/>
                  </a:lnTo>
                  <a:lnTo>
                    <a:pt x="3747" y="525900"/>
                  </a:lnTo>
                  <a:lnTo>
                    <a:pt x="0" y="476940"/>
                  </a:lnTo>
                  <a:lnTo>
                    <a:pt x="3862" y="424555"/>
                  </a:lnTo>
                  <a:lnTo>
                    <a:pt x="15419" y="368747"/>
                  </a:lnTo>
                  <a:lnTo>
                    <a:pt x="34758" y="309514"/>
                  </a:lnTo>
                  <a:lnTo>
                    <a:pt x="332097" y="0"/>
                  </a:lnTo>
                  <a:lnTo>
                    <a:pt x="635819" y="293993"/>
                  </a:lnTo>
                  <a:lnTo>
                    <a:pt x="338481" y="600769"/>
                  </a:lnTo>
                  <a:lnTo>
                    <a:pt x="284056" y="624736"/>
                  </a:lnTo>
                  <a:lnTo>
                    <a:pt x="232794" y="640485"/>
                  </a:lnTo>
                  <a:lnTo>
                    <a:pt x="184439" y="648018"/>
                  </a:lnTo>
                  <a:close/>
                </a:path>
              </a:pathLst>
            </a:custGeom>
            <a:solidFill>
              <a:srgbClr val="5C85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5767425" cy="2006599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95"/>
              </a:spcBef>
            </a:pPr>
            <a:r>
              <a:rPr spc="835" dirty="0"/>
              <a:t>SERVICIOS</a:t>
            </a:r>
            <a:r>
              <a:rPr spc="285" dirty="0"/>
              <a:t> </a:t>
            </a:r>
            <a:r>
              <a:rPr spc="855" dirty="0"/>
              <a:t>OFERTADOS</a:t>
            </a:r>
          </a:p>
        </p:txBody>
      </p:sp>
      <p:sp>
        <p:nvSpPr>
          <p:cNvPr id="12" name="object 12"/>
          <p:cNvSpPr/>
          <p:nvPr/>
        </p:nvSpPr>
        <p:spPr>
          <a:xfrm>
            <a:off x="3775662" y="7063071"/>
            <a:ext cx="3615740" cy="1508760"/>
          </a:xfrm>
          <a:custGeom>
            <a:avLst/>
            <a:gdLst/>
            <a:ahLst/>
            <a:cxnLst/>
            <a:rect l="l" t="t" r="r" b="b"/>
            <a:pathLst>
              <a:path w="2826384" h="1508759">
                <a:moveTo>
                  <a:pt x="2763425" y="1508567"/>
                </a:moveTo>
                <a:lnTo>
                  <a:pt x="62381" y="1508567"/>
                </a:lnTo>
                <a:lnTo>
                  <a:pt x="47426" y="1497013"/>
                </a:lnTo>
                <a:lnTo>
                  <a:pt x="22107" y="1464241"/>
                </a:lnTo>
                <a:lnTo>
                  <a:pt x="5784" y="1425561"/>
                </a:lnTo>
                <a:lnTo>
                  <a:pt x="0" y="1382515"/>
                </a:lnTo>
                <a:lnTo>
                  <a:pt x="0" y="161924"/>
                </a:lnTo>
                <a:lnTo>
                  <a:pt x="5784" y="118878"/>
                </a:lnTo>
                <a:lnTo>
                  <a:pt x="22107" y="80198"/>
                </a:lnTo>
                <a:lnTo>
                  <a:pt x="47426" y="47426"/>
                </a:lnTo>
                <a:lnTo>
                  <a:pt x="80198" y="22107"/>
                </a:lnTo>
                <a:lnTo>
                  <a:pt x="118878" y="5784"/>
                </a:lnTo>
                <a:lnTo>
                  <a:pt x="161924" y="0"/>
                </a:lnTo>
                <a:lnTo>
                  <a:pt x="2663882" y="0"/>
                </a:lnTo>
                <a:lnTo>
                  <a:pt x="2706927" y="5784"/>
                </a:lnTo>
                <a:lnTo>
                  <a:pt x="2745608" y="22107"/>
                </a:lnTo>
                <a:lnTo>
                  <a:pt x="2778380" y="47426"/>
                </a:lnTo>
                <a:lnTo>
                  <a:pt x="2803699" y="80198"/>
                </a:lnTo>
                <a:lnTo>
                  <a:pt x="2820022" y="118878"/>
                </a:lnTo>
                <a:lnTo>
                  <a:pt x="2825806" y="161924"/>
                </a:lnTo>
                <a:lnTo>
                  <a:pt x="2825806" y="1382515"/>
                </a:lnTo>
                <a:lnTo>
                  <a:pt x="2820022" y="1425561"/>
                </a:lnTo>
                <a:lnTo>
                  <a:pt x="2803699" y="1464241"/>
                </a:lnTo>
                <a:lnTo>
                  <a:pt x="2778380" y="1497013"/>
                </a:lnTo>
                <a:lnTo>
                  <a:pt x="2763425" y="1508567"/>
                </a:lnTo>
                <a:close/>
              </a:path>
            </a:pathLst>
          </a:custGeom>
          <a:solidFill>
            <a:srgbClr val="B0C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706667" y="7071136"/>
            <a:ext cx="3684734" cy="14185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3705" marR="5080" indent="-421640">
              <a:lnSpc>
                <a:spcPct val="113399"/>
              </a:lnSpc>
              <a:spcBef>
                <a:spcPts val="100"/>
              </a:spcBef>
            </a:pPr>
            <a:r>
              <a:rPr lang="es-CO" sz="2700" spc="229" dirty="0" smtClean="0">
                <a:solidFill>
                  <a:srgbClr val="FAFAF7"/>
                </a:solidFill>
                <a:latin typeface="Verdana"/>
                <a:cs typeface="Verdana"/>
              </a:rPr>
              <a:t>  </a:t>
            </a:r>
            <a:r>
              <a:rPr sz="2700" spc="229" dirty="0" err="1" smtClean="0">
                <a:solidFill>
                  <a:srgbClr val="FAFAF7"/>
                </a:solidFill>
                <a:latin typeface="Verdana"/>
                <a:cs typeface="Verdana"/>
              </a:rPr>
              <a:t>servicios</a:t>
            </a:r>
            <a:r>
              <a:rPr sz="2700" spc="229" dirty="0" smtClean="0">
                <a:solidFill>
                  <a:srgbClr val="FAFAF7"/>
                </a:solidFill>
                <a:latin typeface="Verdana"/>
                <a:cs typeface="Verdana"/>
              </a:rPr>
              <a:t> </a:t>
            </a:r>
            <a:r>
              <a:rPr sz="2700" spc="225" dirty="0">
                <a:solidFill>
                  <a:srgbClr val="FAFAF7"/>
                </a:solidFill>
                <a:latin typeface="Verdana"/>
                <a:cs typeface="Verdana"/>
              </a:rPr>
              <a:t>de </a:t>
            </a:r>
            <a:r>
              <a:rPr sz="2700" spc="-935" dirty="0">
                <a:solidFill>
                  <a:srgbClr val="FAFAF7"/>
                </a:solidFill>
                <a:latin typeface="Verdana"/>
                <a:cs typeface="Verdana"/>
              </a:rPr>
              <a:t> </a:t>
            </a:r>
            <a:r>
              <a:rPr lang="es-CO" sz="2700" spc="-935" dirty="0" smtClean="0">
                <a:solidFill>
                  <a:srgbClr val="FAFAF7"/>
                </a:solidFill>
                <a:latin typeface="Verdana"/>
                <a:cs typeface="Verdana"/>
              </a:rPr>
              <a:t>     </a:t>
            </a:r>
            <a:r>
              <a:rPr sz="2700" spc="245" dirty="0" err="1" smtClean="0">
                <a:solidFill>
                  <a:srgbClr val="FAFAF7"/>
                </a:solidFill>
                <a:latin typeface="Verdana"/>
                <a:cs typeface="Verdana"/>
              </a:rPr>
              <a:t>apoyo</a:t>
            </a:r>
            <a:r>
              <a:rPr sz="2700" spc="275" dirty="0" smtClean="0">
                <a:solidFill>
                  <a:srgbClr val="FAFAF7"/>
                </a:solidFill>
                <a:latin typeface="Verdana"/>
                <a:cs typeface="Verdana"/>
              </a:rPr>
              <a:t> </a:t>
            </a:r>
            <a:r>
              <a:rPr sz="2700" spc="-95" dirty="0">
                <a:solidFill>
                  <a:srgbClr val="FAFAF7"/>
                </a:solidFill>
                <a:latin typeface="Verdana"/>
                <a:cs typeface="Verdana"/>
              </a:rPr>
              <a:t>y</a:t>
            </a:r>
            <a:endParaRPr sz="2700" dirty="0">
              <a:latin typeface="Verdana"/>
              <a:cs typeface="Verdana"/>
            </a:endParaRPr>
          </a:p>
          <a:p>
            <a:pPr marL="19685">
              <a:lnSpc>
                <a:spcPct val="100000"/>
              </a:lnSpc>
              <a:spcBef>
                <a:spcPts val="434"/>
              </a:spcBef>
            </a:pPr>
            <a:r>
              <a:rPr lang="es-CO" sz="2700" spc="300" dirty="0" smtClean="0">
                <a:solidFill>
                  <a:srgbClr val="FAFAF7"/>
                </a:solidFill>
                <a:latin typeface="Verdana"/>
                <a:cs typeface="Verdana"/>
              </a:rPr>
              <a:t>  </a:t>
            </a:r>
            <a:r>
              <a:rPr sz="2700" spc="300" dirty="0" err="1" smtClean="0">
                <a:solidFill>
                  <a:srgbClr val="FAFAF7"/>
                </a:solidFill>
                <a:latin typeface="Verdana"/>
                <a:cs typeface="Verdana"/>
              </a:rPr>
              <a:t>diagnostico</a:t>
            </a:r>
            <a:endParaRPr sz="2700" dirty="0">
              <a:latin typeface="Verdana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719481" y="7063071"/>
            <a:ext cx="2826385" cy="1508760"/>
          </a:xfrm>
          <a:custGeom>
            <a:avLst/>
            <a:gdLst/>
            <a:ahLst/>
            <a:cxnLst/>
            <a:rect l="l" t="t" r="r" b="b"/>
            <a:pathLst>
              <a:path w="2826384" h="1686559">
                <a:moveTo>
                  <a:pt x="2765436" y="1686045"/>
                </a:moveTo>
                <a:lnTo>
                  <a:pt x="60370" y="1686045"/>
                </a:lnTo>
                <a:lnTo>
                  <a:pt x="47426" y="1676045"/>
                </a:lnTo>
                <a:lnTo>
                  <a:pt x="22107" y="1643273"/>
                </a:lnTo>
                <a:lnTo>
                  <a:pt x="5784" y="1604593"/>
                </a:lnTo>
                <a:lnTo>
                  <a:pt x="0" y="1561547"/>
                </a:lnTo>
                <a:lnTo>
                  <a:pt x="0" y="161924"/>
                </a:lnTo>
                <a:lnTo>
                  <a:pt x="5784" y="118878"/>
                </a:lnTo>
                <a:lnTo>
                  <a:pt x="22107" y="80198"/>
                </a:lnTo>
                <a:lnTo>
                  <a:pt x="47426" y="47426"/>
                </a:lnTo>
                <a:lnTo>
                  <a:pt x="80198" y="22107"/>
                </a:lnTo>
                <a:lnTo>
                  <a:pt x="118878" y="5784"/>
                </a:lnTo>
                <a:lnTo>
                  <a:pt x="161924" y="0"/>
                </a:lnTo>
                <a:lnTo>
                  <a:pt x="2663882" y="0"/>
                </a:lnTo>
                <a:lnTo>
                  <a:pt x="2706928" y="5784"/>
                </a:lnTo>
                <a:lnTo>
                  <a:pt x="2745608" y="22107"/>
                </a:lnTo>
                <a:lnTo>
                  <a:pt x="2778380" y="47426"/>
                </a:lnTo>
                <a:lnTo>
                  <a:pt x="2803699" y="80198"/>
                </a:lnTo>
                <a:lnTo>
                  <a:pt x="2820022" y="118878"/>
                </a:lnTo>
                <a:lnTo>
                  <a:pt x="2825806" y="161924"/>
                </a:lnTo>
                <a:lnTo>
                  <a:pt x="2825806" y="1561547"/>
                </a:lnTo>
                <a:lnTo>
                  <a:pt x="2820022" y="1604593"/>
                </a:lnTo>
                <a:lnTo>
                  <a:pt x="2803699" y="1643273"/>
                </a:lnTo>
                <a:lnTo>
                  <a:pt x="2778380" y="1676045"/>
                </a:lnTo>
                <a:lnTo>
                  <a:pt x="2765436" y="1686045"/>
                </a:lnTo>
                <a:close/>
              </a:path>
            </a:pathLst>
          </a:custGeom>
          <a:solidFill>
            <a:srgbClr val="B0C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9448800" y="7069231"/>
            <a:ext cx="3429000" cy="10746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175" algn="ctr">
              <a:lnSpc>
                <a:spcPct val="114599"/>
              </a:lnSpc>
              <a:spcBef>
                <a:spcPts val="100"/>
              </a:spcBef>
            </a:pPr>
            <a:r>
              <a:rPr sz="3000" spc="280" dirty="0">
                <a:solidFill>
                  <a:srgbClr val="FAFAF7"/>
                </a:solidFill>
                <a:latin typeface="Verdana"/>
                <a:cs typeface="Verdana"/>
              </a:rPr>
              <a:t>proceso </a:t>
            </a:r>
            <a:r>
              <a:rPr sz="3000" spc="235" dirty="0">
                <a:solidFill>
                  <a:srgbClr val="FAFAF7"/>
                </a:solidFill>
                <a:latin typeface="Verdana"/>
                <a:cs typeface="Verdana"/>
              </a:rPr>
              <a:t>de </a:t>
            </a:r>
            <a:r>
              <a:rPr sz="3000" spc="-1040" dirty="0">
                <a:solidFill>
                  <a:srgbClr val="FAFAF7"/>
                </a:solidFill>
                <a:latin typeface="Verdana"/>
                <a:cs typeface="Verdana"/>
              </a:rPr>
              <a:t> </a:t>
            </a:r>
            <a:r>
              <a:rPr sz="3000" spc="310" dirty="0" err="1" smtClean="0">
                <a:solidFill>
                  <a:srgbClr val="FAFAF7"/>
                </a:solidFill>
                <a:latin typeface="Verdana"/>
                <a:cs typeface="Verdana"/>
              </a:rPr>
              <a:t>e</a:t>
            </a:r>
            <a:r>
              <a:rPr sz="3000" spc="190" dirty="0" err="1" smtClean="0">
                <a:solidFill>
                  <a:srgbClr val="FAFAF7"/>
                </a:solidFill>
                <a:latin typeface="Verdana"/>
                <a:cs typeface="Verdana"/>
              </a:rPr>
              <a:t>s</a:t>
            </a:r>
            <a:r>
              <a:rPr sz="3000" spc="320" dirty="0" err="1" smtClean="0">
                <a:solidFill>
                  <a:srgbClr val="FAFAF7"/>
                </a:solidFill>
                <a:latin typeface="Verdana"/>
                <a:cs typeface="Verdana"/>
              </a:rPr>
              <a:t>t</a:t>
            </a:r>
            <a:r>
              <a:rPr lang="es-CO" sz="3000" spc="270" dirty="0" err="1">
                <a:solidFill>
                  <a:srgbClr val="FAFAF7"/>
                </a:solidFill>
                <a:latin typeface="Verdana"/>
                <a:cs typeface="Verdana"/>
              </a:rPr>
              <a:t>e</a:t>
            </a:r>
            <a:r>
              <a:rPr sz="3000" spc="204" dirty="0" err="1" smtClean="0">
                <a:solidFill>
                  <a:srgbClr val="FAFAF7"/>
                </a:solidFill>
                <a:latin typeface="Verdana"/>
                <a:cs typeface="Verdana"/>
              </a:rPr>
              <a:t>r</a:t>
            </a:r>
            <a:r>
              <a:rPr sz="3000" spc="270" dirty="0" err="1" smtClean="0">
                <a:solidFill>
                  <a:srgbClr val="FAFAF7"/>
                </a:solidFill>
                <a:latin typeface="Verdana"/>
                <a:cs typeface="Verdana"/>
              </a:rPr>
              <a:t>ili</a:t>
            </a:r>
            <a:r>
              <a:rPr sz="3000" spc="240" dirty="0" err="1" smtClean="0">
                <a:solidFill>
                  <a:srgbClr val="FAFAF7"/>
                </a:solidFill>
                <a:latin typeface="Verdana"/>
                <a:cs typeface="Verdana"/>
              </a:rPr>
              <a:t>z</a:t>
            </a:r>
            <a:r>
              <a:rPr sz="3000" spc="250" dirty="0" err="1" smtClean="0">
                <a:solidFill>
                  <a:srgbClr val="FAFAF7"/>
                </a:solidFill>
                <a:latin typeface="Verdana"/>
                <a:cs typeface="Verdana"/>
              </a:rPr>
              <a:t>a</a:t>
            </a:r>
            <a:r>
              <a:rPr sz="3000" spc="409" dirty="0" err="1" smtClean="0">
                <a:solidFill>
                  <a:srgbClr val="FAFAF7"/>
                </a:solidFill>
                <a:latin typeface="Verdana"/>
                <a:cs typeface="Verdana"/>
              </a:rPr>
              <a:t>c</a:t>
            </a:r>
            <a:r>
              <a:rPr sz="3000" spc="270" dirty="0" err="1" smtClean="0">
                <a:solidFill>
                  <a:srgbClr val="FAFAF7"/>
                </a:solidFill>
                <a:latin typeface="Verdana"/>
                <a:cs typeface="Verdana"/>
              </a:rPr>
              <a:t>i</a:t>
            </a:r>
            <a:r>
              <a:rPr sz="3000" spc="35" dirty="0" err="1" smtClean="0">
                <a:solidFill>
                  <a:srgbClr val="FAFAF7"/>
                </a:solidFill>
                <a:latin typeface="Verdana"/>
                <a:cs typeface="Verdana"/>
              </a:rPr>
              <a:t>o</a:t>
            </a:r>
            <a:r>
              <a:rPr sz="3000" spc="125" dirty="0" err="1" smtClean="0">
                <a:solidFill>
                  <a:srgbClr val="FAFAF7"/>
                </a:solidFill>
                <a:latin typeface="Verdana"/>
                <a:cs typeface="Verdana"/>
              </a:rPr>
              <a:t>n</a:t>
            </a:r>
            <a:endParaRPr sz="3000" dirty="0">
              <a:latin typeface="Verdana"/>
              <a:cs typeface="Verdana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490" y="5655365"/>
            <a:ext cx="3762375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8700" y="-81279"/>
            <a:ext cx="17259300" cy="9460230"/>
            <a:chOff x="1028700" y="1"/>
            <a:chExt cx="17259300" cy="9460230"/>
          </a:xfrm>
        </p:grpSpPr>
        <p:sp>
          <p:nvSpPr>
            <p:cNvPr id="3" name="object 3"/>
            <p:cNvSpPr/>
            <p:nvPr/>
          </p:nvSpPr>
          <p:spPr>
            <a:xfrm>
              <a:off x="12061028" y="1"/>
              <a:ext cx="6227445" cy="8369300"/>
            </a:xfrm>
            <a:custGeom>
              <a:avLst/>
              <a:gdLst/>
              <a:ahLst/>
              <a:cxnLst/>
              <a:rect l="l" t="t" r="r" b="b"/>
              <a:pathLst>
                <a:path w="6227444" h="8369300">
                  <a:moveTo>
                    <a:pt x="6226972" y="8369300"/>
                  </a:moveTo>
                  <a:lnTo>
                    <a:pt x="5982760" y="8369300"/>
                  </a:lnTo>
                  <a:lnTo>
                    <a:pt x="5925113" y="8242300"/>
                  </a:lnTo>
                  <a:lnTo>
                    <a:pt x="5469880" y="8242300"/>
                  </a:lnTo>
                  <a:lnTo>
                    <a:pt x="5413747" y="8115300"/>
                  </a:lnTo>
                  <a:lnTo>
                    <a:pt x="5025897" y="8115300"/>
                  </a:lnTo>
                  <a:lnTo>
                    <a:pt x="4971238" y="7988300"/>
                  </a:lnTo>
                  <a:lnTo>
                    <a:pt x="4700875" y="7988300"/>
                  </a:lnTo>
                  <a:lnTo>
                    <a:pt x="4647401" y="7861300"/>
                  </a:lnTo>
                  <a:lnTo>
                    <a:pt x="4383134" y="7861300"/>
                  </a:lnTo>
                  <a:lnTo>
                    <a:pt x="4330914" y="7734300"/>
                  </a:lnTo>
                  <a:lnTo>
                    <a:pt x="4124208" y="7734300"/>
                  </a:lnTo>
                  <a:lnTo>
                    <a:pt x="4073084" y="7607300"/>
                  </a:lnTo>
                  <a:lnTo>
                    <a:pt x="3870857" y="7607300"/>
                  </a:lnTo>
                  <a:lnTo>
                    <a:pt x="3820877" y="7480300"/>
                  </a:lnTo>
                  <a:lnTo>
                    <a:pt x="3623320" y="7480300"/>
                  </a:lnTo>
                  <a:lnTo>
                    <a:pt x="3574531" y="7353300"/>
                  </a:lnTo>
                  <a:lnTo>
                    <a:pt x="3429635" y="7353300"/>
                  </a:lnTo>
                  <a:lnTo>
                    <a:pt x="3381833" y="7226300"/>
                  </a:lnTo>
                  <a:lnTo>
                    <a:pt x="3239942" y="7226300"/>
                  </a:lnTo>
                  <a:lnTo>
                    <a:pt x="3193157" y="7099300"/>
                  </a:lnTo>
                  <a:lnTo>
                    <a:pt x="3054364" y="7099300"/>
                  </a:lnTo>
                  <a:lnTo>
                    <a:pt x="3008626" y="6972300"/>
                  </a:lnTo>
                  <a:lnTo>
                    <a:pt x="2873020" y="6972300"/>
                  </a:lnTo>
                  <a:lnTo>
                    <a:pt x="2828359" y="6845300"/>
                  </a:lnTo>
                  <a:lnTo>
                    <a:pt x="2739863" y="6845300"/>
                  </a:lnTo>
                  <a:lnTo>
                    <a:pt x="2696031" y="6718300"/>
                  </a:lnTo>
                  <a:lnTo>
                    <a:pt x="2566221" y="6718300"/>
                  </a:lnTo>
                  <a:lnTo>
                    <a:pt x="2523520" y="6591300"/>
                  </a:lnTo>
                  <a:lnTo>
                    <a:pt x="2438981" y="6591300"/>
                  </a:lnTo>
                  <a:lnTo>
                    <a:pt x="2397147" y="6464300"/>
                  </a:lnTo>
                  <a:lnTo>
                    <a:pt x="2314361" y="6464300"/>
                  </a:lnTo>
                  <a:lnTo>
                    <a:pt x="2273412" y="6337300"/>
                  </a:lnTo>
                  <a:lnTo>
                    <a:pt x="2152365" y="6337300"/>
                  </a:lnTo>
                  <a:lnTo>
                    <a:pt x="2112622" y="6210300"/>
                  </a:lnTo>
                  <a:lnTo>
                    <a:pt x="2034057" y="6210300"/>
                  </a:lnTo>
                  <a:lnTo>
                    <a:pt x="1995239" y="6083300"/>
                  </a:lnTo>
                  <a:lnTo>
                    <a:pt x="1918540" y="6083300"/>
                  </a:lnTo>
                  <a:lnTo>
                    <a:pt x="1880664" y="5956300"/>
                  </a:lnTo>
                  <a:lnTo>
                    <a:pt x="1805865" y="5956300"/>
                  </a:lnTo>
                  <a:lnTo>
                    <a:pt x="1768947" y="5829300"/>
                  </a:lnTo>
                  <a:lnTo>
                    <a:pt x="1696083" y="5829300"/>
                  </a:lnTo>
                  <a:lnTo>
                    <a:pt x="1660140" y="5702300"/>
                  </a:lnTo>
                  <a:lnTo>
                    <a:pt x="1589244" y="5702300"/>
                  </a:lnTo>
                  <a:lnTo>
                    <a:pt x="1554294" y="5575300"/>
                  </a:lnTo>
                  <a:lnTo>
                    <a:pt x="1485400" y="5575300"/>
                  </a:lnTo>
                  <a:lnTo>
                    <a:pt x="1451460" y="5448300"/>
                  </a:lnTo>
                  <a:lnTo>
                    <a:pt x="1417860" y="5448300"/>
                  </a:lnTo>
                  <a:lnTo>
                    <a:pt x="1384602" y="5321300"/>
                  </a:lnTo>
                  <a:lnTo>
                    <a:pt x="1319121" y="5321300"/>
                  </a:lnTo>
                  <a:lnTo>
                    <a:pt x="1286901" y="5194300"/>
                  </a:lnTo>
                  <a:lnTo>
                    <a:pt x="1223513" y="5194300"/>
                  </a:lnTo>
                  <a:lnTo>
                    <a:pt x="1192348" y="5067300"/>
                  </a:lnTo>
                  <a:lnTo>
                    <a:pt x="1161539" y="5067300"/>
                  </a:lnTo>
                  <a:lnTo>
                    <a:pt x="1131087" y="4940300"/>
                  </a:lnTo>
                  <a:lnTo>
                    <a:pt x="1071262" y="4940300"/>
                  </a:lnTo>
                  <a:lnTo>
                    <a:pt x="1041894" y="4813300"/>
                  </a:lnTo>
                  <a:lnTo>
                    <a:pt x="984253" y="4813300"/>
                  </a:lnTo>
                  <a:lnTo>
                    <a:pt x="955985" y="4686300"/>
                  </a:lnTo>
                  <a:lnTo>
                    <a:pt x="928087" y="4686300"/>
                  </a:lnTo>
                  <a:lnTo>
                    <a:pt x="900562" y="4559300"/>
                  </a:lnTo>
                  <a:lnTo>
                    <a:pt x="846637" y="4559300"/>
                  </a:lnTo>
                  <a:lnTo>
                    <a:pt x="820241" y="4432300"/>
                  </a:lnTo>
                  <a:lnTo>
                    <a:pt x="794225" y="4432300"/>
                  </a:lnTo>
                  <a:lnTo>
                    <a:pt x="768590" y="4305300"/>
                  </a:lnTo>
                  <a:lnTo>
                    <a:pt x="718475" y="4305300"/>
                  </a:lnTo>
                  <a:lnTo>
                    <a:pt x="693998" y="4178300"/>
                  </a:lnTo>
                  <a:lnTo>
                    <a:pt x="669910" y="4178300"/>
                  </a:lnTo>
                  <a:lnTo>
                    <a:pt x="646213" y="4051300"/>
                  </a:lnTo>
                  <a:lnTo>
                    <a:pt x="600003" y="4051300"/>
                  </a:lnTo>
                  <a:lnTo>
                    <a:pt x="577492" y="3924300"/>
                  </a:lnTo>
                  <a:lnTo>
                    <a:pt x="555380" y="3924300"/>
                  </a:lnTo>
                  <a:lnTo>
                    <a:pt x="533669" y="3797300"/>
                  </a:lnTo>
                  <a:lnTo>
                    <a:pt x="512360" y="3797300"/>
                  </a:lnTo>
                  <a:lnTo>
                    <a:pt x="491457" y="3670300"/>
                  </a:lnTo>
                  <a:lnTo>
                    <a:pt x="450871" y="3670300"/>
                  </a:lnTo>
                  <a:lnTo>
                    <a:pt x="431192" y="3543300"/>
                  </a:lnTo>
                  <a:lnTo>
                    <a:pt x="411926" y="3543300"/>
                  </a:lnTo>
                  <a:lnTo>
                    <a:pt x="393074" y="3416300"/>
                  </a:lnTo>
                  <a:lnTo>
                    <a:pt x="374638" y="3416300"/>
                  </a:lnTo>
                  <a:lnTo>
                    <a:pt x="356619" y="3289300"/>
                  </a:lnTo>
                  <a:lnTo>
                    <a:pt x="321844" y="3289300"/>
                  </a:lnTo>
                  <a:lnTo>
                    <a:pt x="305091" y="3162300"/>
                  </a:lnTo>
                  <a:lnTo>
                    <a:pt x="288763" y="3162300"/>
                  </a:lnTo>
                  <a:lnTo>
                    <a:pt x="272862" y="3035300"/>
                  </a:lnTo>
                  <a:lnTo>
                    <a:pt x="257391" y="3035300"/>
                  </a:lnTo>
                  <a:lnTo>
                    <a:pt x="242350" y="2908300"/>
                  </a:lnTo>
                  <a:lnTo>
                    <a:pt x="213570" y="2908300"/>
                  </a:lnTo>
                  <a:lnTo>
                    <a:pt x="199835" y="2781300"/>
                  </a:lnTo>
                  <a:lnTo>
                    <a:pt x="186538" y="2781300"/>
                  </a:lnTo>
                  <a:lnTo>
                    <a:pt x="173681" y="2654300"/>
                  </a:lnTo>
                  <a:lnTo>
                    <a:pt x="161267" y="2654300"/>
                  </a:lnTo>
                  <a:lnTo>
                    <a:pt x="149298" y="2527300"/>
                  </a:lnTo>
                  <a:lnTo>
                    <a:pt x="137774" y="2527300"/>
                  </a:lnTo>
                  <a:lnTo>
                    <a:pt x="126699" y="2400300"/>
                  </a:lnTo>
                  <a:lnTo>
                    <a:pt x="116074" y="2400300"/>
                  </a:lnTo>
                  <a:lnTo>
                    <a:pt x="105900" y="2273300"/>
                  </a:lnTo>
                  <a:lnTo>
                    <a:pt x="86917" y="2273300"/>
                  </a:lnTo>
                  <a:lnTo>
                    <a:pt x="78111" y="2146300"/>
                  </a:lnTo>
                  <a:lnTo>
                    <a:pt x="69764" y="2146300"/>
                  </a:lnTo>
                  <a:lnTo>
                    <a:pt x="61878" y="2019300"/>
                  </a:lnTo>
                  <a:lnTo>
                    <a:pt x="54456" y="2019300"/>
                  </a:lnTo>
                  <a:lnTo>
                    <a:pt x="47499" y="1892300"/>
                  </a:lnTo>
                  <a:lnTo>
                    <a:pt x="41009" y="1892300"/>
                  </a:lnTo>
                  <a:lnTo>
                    <a:pt x="34988" y="1765300"/>
                  </a:lnTo>
                  <a:lnTo>
                    <a:pt x="29438" y="1765300"/>
                  </a:lnTo>
                  <a:lnTo>
                    <a:pt x="24360" y="1638300"/>
                  </a:lnTo>
                  <a:lnTo>
                    <a:pt x="19757" y="1638300"/>
                  </a:lnTo>
                  <a:lnTo>
                    <a:pt x="15631" y="1511300"/>
                  </a:lnTo>
                  <a:lnTo>
                    <a:pt x="11982" y="1511300"/>
                  </a:lnTo>
                  <a:lnTo>
                    <a:pt x="8815" y="1384300"/>
                  </a:lnTo>
                  <a:lnTo>
                    <a:pt x="3927" y="1384300"/>
                  </a:lnTo>
                  <a:lnTo>
                    <a:pt x="2212" y="1257300"/>
                  </a:lnTo>
                  <a:lnTo>
                    <a:pt x="984" y="1257300"/>
                  </a:lnTo>
                  <a:lnTo>
                    <a:pt x="246" y="1130300"/>
                  </a:lnTo>
                  <a:lnTo>
                    <a:pt x="0" y="1130300"/>
                  </a:lnTo>
                  <a:lnTo>
                    <a:pt x="246" y="1003300"/>
                  </a:lnTo>
                  <a:lnTo>
                    <a:pt x="984" y="1003300"/>
                  </a:lnTo>
                  <a:lnTo>
                    <a:pt x="2212" y="876300"/>
                  </a:lnTo>
                  <a:lnTo>
                    <a:pt x="3927" y="876300"/>
                  </a:lnTo>
                  <a:lnTo>
                    <a:pt x="6129" y="749300"/>
                  </a:lnTo>
                  <a:lnTo>
                    <a:pt x="8815" y="749300"/>
                  </a:lnTo>
                  <a:lnTo>
                    <a:pt x="11982" y="622300"/>
                  </a:lnTo>
                  <a:lnTo>
                    <a:pt x="15631" y="622300"/>
                  </a:lnTo>
                  <a:lnTo>
                    <a:pt x="19757" y="495300"/>
                  </a:lnTo>
                  <a:lnTo>
                    <a:pt x="24360" y="495300"/>
                  </a:lnTo>
                  <a:lnTo>
                    <a:pt x="29438" y="368300"/>
                  </a:lnTo>
                  <a:lnTo>
                    <a:pt x="34988" y="368300"/>
                  </a:lnTo>
                  <a:lnTo>
                    <a:pt x="41009" y="241300"/>
                  </a:lnTo>
                  <a:lnTo>
                    <a:pt x="54456" y="241300"/>
                  </a:lnTo>
                  <a:lnTo>
                    <a:pt x="61878" y="114300"/>
                  </a:lnTo>
                  <a:lnTo>
                    <a:pt x="69764" y="114300"/>
                  </a:lnTo>
                  <a:lnTo>
                    <a:pt x="77804" y="0"/>
                  </a:lnTo>
                  <a:lnTo>
                    <a:pt x="6226972" y="0"/>
                  </a:lnTo>
                  <a:lnTo>
                    <a:pt x="6226972" y="8369300"/>
                  </a:lnTo>
                  <a:close/>
                </a:path>
              </a:pathLst>
            </a:custGeom>
            <a:solidFill>
              <a:srgbClr val="FAFA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8700" y="2506962"/>
              <a:ext cx="14649449" cy="695324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642072" y="906406"/>
            <a:ext cx="5937885" cy="926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900" spc="670" dirty="0"/>
              <a:t>INDICADORES.</a:t>
            </a:r>
            <a:endParaRPr sz="590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9800" y="534310"/>
            <a:ext cx="4085150" cy="28565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0" y="391680"/>
            <a:ext cx="16407130" cy="9871075"/>
            <a:chOff x="1880995" y="416102"/>
            <a:chExt cx="16407130" cy="98710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80995" y="416102"/>
              <a:ext cx="14525624" cy="72770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17645" y="7690002"/>
              <a:ext cx="9570354" cy="259699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Overr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Ángulos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  <a:fontScheme name="Ángulos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Ángulos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phClr">
              <a:shade val="25000"/>
              <a:satMod val="150000"/>
            </a:schemeClr>
          </a:contourClr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tint val="90000"/>
              <a:shade val="85000"/>
            </a:schemeClr>
            <a:schemeClr val="phClr">
              <a:tint val="95000"/>
              <a:shade val="99000"/>
            </a:schemeClr>
          </a:duotone>
        </a:blip>
        <a:tile tx="0" ty="0" sx="100000" sy="100000" flip="none" algn="tl"/>
      </a:blipFill>
      <a:blipFill rotWithShape="1">
        <a:blip xmlns:r="http://schemas.openxmlformats.org/officeDocument/2006/relationships" r:embed="rId2">
          <a:duotone>
            <a:schemeClr val="phClr">
              <a:tint val="93000"/>
              <a:shade val="85000"/>
            </a:schemeClr>
            <a:schemeClr val="phClr">
              <a:tint val="96000"/>
              <a:shade val="99000"/>
            </a:schemeClr>
          </a:duotone>
        </a:blip>
        <a:tile tx="0" ty="0" sx="90000" sy="9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</TotalTime>
  <Words>697</Words>
  <Application>Microsoft Office PowerPoint</Application>
  <PresentationFormat>Personalizado</PresentationFormat>
  <Paragraphs>89</Paragraphs>
  <Slides>50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50</vt:i4>
      </vt:variant>
    </vt:vector>
  </HeadingPairs>
  <TitlesOfParts>
    <vt:vector size="60" baseType="lpstr">
      <vt:lpstr>Arial</vt:lpstr>
      <vt:lpstr>Arial MT</vt:lpstr>
      <vt:lpstr>Arial Narrow</vt:lpstr>
      <vt:lpstr>Calibri</vt:lpstr>
      <vt:lpstr>Franklin Gothic Medium</vt:lpstr>
      <vt:lpstr>Tahoma</vt:lpstr>
      <vt:lpstr>Trebuchet MS</vt:lpstr>
      <vt:lpstr>Verdana</vt:lpstr>
      <vt:lpstr>Office Theme</vt:lpstr>
      <vt:lpstr>Hoja de cálculo</vt:lpstr>
      <vt:lpstr>RENDICIÓN DE  CUENTAS VIGENCIA  2022</vt:lpstr>
      <vt:lpstr>CONTENIDO</vt:lpstr>
      <vt:lpstr>CONTENIDO</vt:lpstr>
      <vt:lpstr>QUIENES SOMOS?</vt:lpstr>
      <vt:lpstr>MISIÓN Somos una empresa social del estado, prestadora de servicios de salud del municipio de  Lorica-Córdoba, reconociendo a los usuarios y habitantes del bajo Sinú como nuestra  razón de ser, ofreciendo los servicios de salud de mediana complejidad, enfocados a la  atención integral del usuario, su familia y la comunidad. Siendo prioridad la seguridad del  paciente y la satisfacción de las necesidades de su salud con criterios de eficiencia,  eficacia, principios morales, éticos y de calidad, con el apoyo de un equipo humano  altamente capacitado y con las competencias adecuadas para la prestación del servicio.</vt:lpstr>
      <vt:lpstr>SERVICIOS OFERTADOS</vt:lpstr>
      <vt:lpstr>SERVICIOS OFERTADOS</vt:lpstr>
      <vt:lpstr>INDICADORES.</vt:lpstr>
      <vt:lpstr>Presentación de PowerPoint</vt:lpstr>
      <vt:lpstr>Presentación de PowerPoint</vt:lpstr>
      <vt:lpstr>Presentación de PowerPoint</vt:lpstr>
      <vt:lpstr>Presentación de PowerPoint</vt:lpstr>
      <vt:lpstr>ACTIVIDADES DE  SALUD PUBLICA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PERFIL  EPIDEMIOLOGICO</vt:lpstr>
      <vt:lpstr>Presentación de PowerPoint</vt:lpstr>
      <vt:lpstr>Presentación de PowerPoint</vt:lpstr>
      <vt:lpstr>Numero de pacientes por E.P.S años comparativos 2021 Y 2022 servicio de  urgencias</vt:lpstr>
      <vt:lpstr>Presentación de PowerPoint</vt:lpstr>
      <vt:lpstr>CONTRATACION</vt:lpstr>
      <vt:lpstr>Presentación de PowerPoint</vt:lpstr>
      <vt:lpstr>SUMINISTROS, MEDICAMENTOS E INSUMOS</vt:lpstr>
      <vt:lpstr>CONTRATISTAS</vt:lpstr>
      <vt:lpstr>ASPECTOS FINANCIEROS</vt:lpstr>
      <vt:lpstr>Presentación de PowerPoint</vt:lpstr>
      <vt:lpstr>Presentación de PowerPoint</vt:lpstr>
      <vt:lpstr>Presentación de PowerPoint</vt:lpstr>
      <vt:lpstr>CONDICIONES  FINANIERAS</vt:lpstr>
      <vt:lpstr>Presentación de PowerPoint</vt:lpstr>
      <vt:lpstr>Presentación de PowerPoint</vt:lpstr>
      <vt:lpstr>vigencia año</vt:lpstr>
      <vt:lpstr>Presentación de PowerPoint</vt:lpstr>
      <vt:lpstr>asociacion de  usuarios</vt:lpstr>
      <vt:lpstr>Presentación de PowerPoint</vt:lpstr>
      <vt:lpstr>RESULTADOS DEL TRABAJO  EN EQUIPO</vt:lpstr>
      <vt:lpstr>Comparativo satisfacción del usuario vigencia año 2021 y  2022</vt:lpstr>
      <vt:lpstr>Presentación de PowerPoint</vt:lpstr>
      <vt:lpstr>procesos</vt:lpstr>
      <vt:lpstr>Presentación de PowerPoint</vt:lpstr>
      <vt:lpstr>Presentación de PowerPoint</vt:lpstr>
      <vt:lpstr>MEJORAMIENTO  INFRAESTRUCTURA</vt:lpstr>
      <vt:lpstr>MEJORAMIENTO  INFRAESTRUCTURA</vt:lpstr>
      <vt:lpstr>Gracias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RENDICIÓN DE CUENTAS VIGENCIA 2022</dc:title>
  <dc:creator>Bleidys Mercado Bertel</dc:creator>
  <cp:keywords>DAFhNeT50dE,BAEo4M_ARUg</cp:keywords>
  <cp:lastModifiedBy>BLEY MERCADO</cp:lastModifiedBy>
  <cp:revision>15</cp:revision>
  <dcterms:created xsi:type="dcterms:W3CDTF">2023-04-28T12:22:01Z</dcterms:created>
  <dcterms:modified xsi:type="dcterms:W3CDTF">2023-05-02T15:02:28Z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2023-04-28T00:00:00Z</vt:filetime>
  </property>
  <property fmtid="{D5CDD505-2E9C-101B-9397-08002B2CF9AE}" pid="3" name="Creator">
    <vt:lpwstr>Canva</vt:lpwstr>
  </property>
  <property fmtid="{D5CDD505-2E9C-101B-9397-08002B2CF9AE}" pid="4" name="LastSaved">
    <vt:filetime>2023-04-28T00:00:00Z</vt:filetime>
  </property>
</Properties>
</file>